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7" r:id="rId2"/>
    <p:sldId id="261" r:id="rId3"/>
    <p:sldId id="262" r:id="rId4"/>
    <p:sldId id="263" r:id="rId5"/>
    <p:sldId id="268" r:id="rId6"/>
    <p:sldId id="266" r:id="rId7"/>
    <p:sldId id="264" r:id="rId8"/>
    <p:sldId id="265" r:id="rId9"/>
    <p:sldId id="260" r:id="rId10"/>
    <p:sldId id="267" r:id="rId11"/>
    <p:sldId id="269" r:id="rId12"/>
    <p:sldId id="259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4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6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3861B-0F06-4D48-A632-28FDAAAEDD12}" type="datetimeFigureOut">
              <a:rPr lang="sk-SK" smtClean="0"/>
              <a:t>16.03.2024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60473-6BEE-4E04-9DA6-DCCDC2A3353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4491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bg>
      <p:bgPr>
        <a:solidFill>
          <a:srgbClr val="B77D3A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>
            <a:extLst>
              <a:ext uri="{FF2B5EF4-FFF2-40B4-BE49-F238E27FC236}">
                <a16:creationId xmlns:a16="http://schemas.microsoft.com/office/drawing/2014/main" id="{D08CE3EC-C47B-4E86-88EF-8F2F1C6E42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2532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 descr="Obrázok, na ktorom je budova, dláždené&#10;&#10;Automaticky generovaný popis">
            <a:extLst>
              <a:ext uri="{FF2B5EF4-FFF2-40B4-BE49-F238E27FC236}">
                <a16:creationId xmlns:a16="http://schemas.microsoft.com/office/drawing/2014/main" id="{AE2F84A0-6B73-4BA6-B459-157E8A10F16A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16181"/>
          <a:stretch/>
        </p:blipFill>
        <p:spPr>
          <a:xfrm>
            <a:off x="-43321" y="-5514"/>
            <a:ext cx="12278641" cy="6863514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35FF1D45-C42F-4FB6-BBC0-A033435AD073}"/>
              </a:ext>
            </a:extLst>
          </p:cNvPr>
          <p:cNvSpPr/>
          <p:nvPr/>
        </p:nvSpPr>
        <p:spPr>
          <a:xfrm>
            <a:off x="-43320" y="-5514"/>
            <a:ext cx="12321962" cy="6858001"/>
          </a:xfrm>
          <a:prstGeom prst="rect">
            <a:avLst/>
          </a:prstGeom>
          <a:solidFill>
            <a:srgbClr val="FEF2E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12" name="Obrázok 11" descr="Obrázok, na ktorom je miestnosť, hodiny&#10;&#10;Automaticky generovaný popis">
            <a:extLst>
              <a:ext uri="{FF2B5EF4-FFF2-40B4-BE49-F238E27FC236}">
                <a16:creationId xmlns:a16="http://schemas.microsoft.com/office/drawing/2014/main" id="{0F1D711C-2F72-4F68-A09F-7D6CBFDF6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46" y="231109"/>
            <a:ext cx="2444219" cy="2444219"/>
          </a:xfrm>
          <a:prstGeom prst="rect">
            <a:avLst/>
          </a:prstGeom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BA85FFFD-E6C7-4C90-8627-DD2906419C37}"/>
              </a:ext>
            </a:extLst>
          </p:cNvPr>
          <p:cNvSpPr/>
          <p:nvPr/>
        </p:nvSpPr>
        <p:spPr>
          <a:xfrm>
            <a:off x="5400438" y="3072955"/>
            <a:ext cx="191069" cy="191069"/>
          </a:xfrm>
          <a:prstGeom prst="ellipse">
            <a:avLst/>
          </a:prstGeom>
          <a:solidFill>
            <a:srgbClr val="C82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D2C71F17-D9D7-4DA9-9557-E4D66AB4E108}"/>
              </a:ext>
            </a:extLst>
          </p:cNvPr>
          <p:cNvSpPr/>
          <p:nvPr/>
        </p:nvSpPr>
        <p:spPr>
          <a:xfrm>
            <a:off x="6722985" y="3072955"/>
            <a:ext cx="191069" cy="191069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5169CBA1-A6EB-42BC-99E0-FC1173BBA51E}"/>
              </a:ext>
            </a:extLst>
          </p:cNvPr>
          <p:cNvSpPr/>
          <p:nvPr/>
        </p:nvSpPr>
        <p:spPr>
          <a:xfrm>
            <a:off x="7181597" y="3072955"/>
            <a:ext cx="191069" cy="191069"/>
          </a:xfrm>
          <a:prstGeom prst="ellipse">
            <a:avLst/>
          </a:prstGeom>
          <a:solidFill>
            <a:srgbClr val="F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C9DA8B13-CD78-4B36-A6EE-B96AE8435642}"/>
              </a:ext>
            </a:extLst>
          </p:cNvPr>
          <p:cNvSpPr/>
          <p:nvPr/>
        </p:nvSpPr>
        <p:spPr>
          <a:xfrm>
            <a:off x="5841287" y="3072955"/>
            <a:ext cx="191069" cy="191069"/>
          </a:xfrm>
          <a:prstGeom prst="ellipse">
            <a:avLst/>
          </a:prstGeom>
          <a:solidFill>
            <a:srgbClr val="00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CB6B8ED4-1A97-48C4-937E-A302300939E6}"/>
              </a:ext>
            </a:extLst>
          </p:cNvPr>
          <p:cNvSpPr/>
          <p:nvPr/>
        </p:nvSpPr>
        <p:spPr>
          <a:xfrm>
            <a:off x="6282136" y="3072955"/>
            <a:ext cx="191069" cy="191069"/>
          </a:xfrm>
          <a:prstGeom prst="ellipse">
            <a:avLst/>
          </a:prstGeom>
          <a:solidFill>
            <a:srgbClr val="822B7C"/>
          </a:solidFill>
          <a:ln>
            <a:solidFill>
              <a:srgbClr val="822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7D749E82-F38B-4ED6-8F09-757A10A089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4257" y="3783314"/>
            <a:ext cx="6561138" cy="76358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/>
              <a:t>CLICK TO ADD TITLE</a:t>
            </a:r>
          </a:p>
        </p:txBody>
      </p:sp>
      <p:sp>
        <p:nvSpPr>
          <p:cNvPr id="21" name="Zástupný text 6">
            <a:extLst>
              <a:ext uri="{FF2B5EF4-FFF2-40B4-BE49-F238E27FC236}">
                <a16:creationId xmlns:a16="http://schemas.microsoft.com/office/drawing/2014/main" id="{CAE43755-A54F-44F2-B346-A99013F647B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54486" y="4546902"/>
            <a:ext cx="6561138" cy="763588"/>
          </a:xfrm>
        </p:spPr>
        <p:txBody>
          <a:bodyPr>
            <a:normAutofit/>
          </a:bodyPr>
          <a:lstStyle>
            <a:lvl1pPr marL="0" indent="0" algn="ctr"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/>
              <a:t>Tit. Name Surname</a:t>
            </a:r>
          </a:p>
        </p:txBody>
      </p:sp>
    </p:spTree>
    <p:extLst>
      <p:ext uri="{BB962C8B-B14F-4D97-AF65-F5344CB8AC3E}">
        <p14:creationId xmlns:p14="http://schemas.microsoft.com/office/powerpoint/2010/main" val="74270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F88DD-8524-4408-BBB5-AF08BC95B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26" name="Zástupný objekt pre dátum 25">
            <a:extLst>
              <a:ext uri="{FF2B5EF4-FFF2-40B4-BE49-F238E27FC236}">
                <a16:creationId xmlns:a16="http://schemas.microsoft.com/office/drawing/2014/main" id="{4B175E86-3B5B-4F8C-95DC-5ECA579F1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27" name="Zástupný objekt pre pätu 26">
            <a:extLst>
              <a:ext uri="{FF2B5EF4-FFF2-40B4-BE49-F238E27FC236}">
                <a16:creationId xmlns:a16="http://schemas.microsoft.com/office/drawing/2014/main" id="{BF9AD7C8-4154-4C75-B4C8-4CABD807F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28" name="Zástupný objekt pre číslo snímky 27">
            <a:extLst>
              <a:ext uri="{FF2B5EF4-FFF2-40B4-BE49-F238E27FC236}">
                <a16:creationId xmlns:a16="http://schemas.microsoft.com/office/drawing/2014/main" id="{F7FC8F98-C1DA-4803-99C0-6284A1D0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B1A0A1A-3C65-4AF7-B9BC-E46792CA5D03}"/>
              </a:ext>
            </a:extLst>
          </p:cNvPr>
          <p:cNvSpPr/>
          <p:nvPr/>
        </p:nvSpPr>
        <p:spPr>
          <a:xfrm>
            <a:off x="1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9C1A43FF-6A12-450E-BF17-29ACE7CA973C}"/>
              </a:ext>
            </a:extLst>
          </p:cNvPr>
          <p:cNvSpPr/>
          <p:nvPr/>
        </p:nvSpPr>
        <p:spPr>
          <a:xfrm>
            <a:off x="12041275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Freeform 22">
            <a:extLst>
              <a:ext uri="{FF2B5EF4-FFF2-40B4-BE49-F238E27FC236}">
                <a16:creationId xmlns:a16="http://schemas.microsoft.com/office/drawing/2014/main" id="{0D7072FC-BDDF-445E-AF3D-E3AD6A20CBF6}"/>
              </a:ext>
            </a:extLst>
          </p:cNvPr>
          <p:cNvSpPr/>
          <p:nvPr/>
        </p:nvSpPr>
        <p:spPr>
          <a:xfrm flipV="1">
            <a:off x="1475239" y="3871914"/>
            <a:ext cx="9617473" cy="45719"/>
          </a:xfrm>
          <a:custGeom>
            <a:avLst/>
            <a:gdLst>
              <a:gd name="connsiteX0" fmla="*/ 0 w 7903597"/>
              <a:gd name="connsiteY0" fmla="*/ 0 h 262393"/>
              <a:gd name="connsiteX1" fmla="*/ 7903597 w 7903597"/>
              <a:gd name="connsiteY1" fmla="*/ 262393 h 262393"/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139700">
            <a:solidFill>
              <a:schemeClr val="bg1"/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02A2AA50-77A7-4D2B-A2C5-556BF86A6FBB}"/>
              </a:ext>
            </a:extLst>
          </p:cNvPr>
          <p:cNvSpPr/>
          <p:nvPr/>
        </p:nvSpPr>
        <p:spPr>
          <a:xfrm>
            <a:off x="7485078" y="3635880"/>
            <a:ext cx="519261" cy="519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5C13B5DD-138A-45C6-9B25-F31F8A2D8139}"/>
              </a:ext>
            </a:extLst>
          </p:cNvPr>
          <p:cNvSpPr/>
          <p:nvPr/>
        </p:nvSpPr>
        <p:spPr>
          <a:xfrm>
            <a:off x="1326753" y="3635881"/>
            <a:ext cx="519261" cy="519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066640DF-BB20-4CB9-84E5-B97D0B8FADC7}"/>
              </a:ext>
            </a:extLst>
          </p:cNvPr>
          <p:cNvSpPr/>
          <p:nvPr/>
        </p:nvSpPr>
        <p:spPr>
          <a:xfrm>
            <a:off x="5432303" y="3635881"/>
            <a:ext cx="519261" cy="519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5" name="Oval 49">
            <a:extLst>
              <a:ext uri="{FF2B5EF4-FFF2-40B4-BE49-F238E27FC236}">
                <a16:creationId xmlns:a16="http://schemas.microsoft.com/office/drawing/2014/main" id="{9A461FB4-C64D-4D80-BEE6-326D69DD3CF4}"/>
              </a:ext>
            </a:extLst>
          </p:cNvPr>
          <p:cNvSpPr/>
          <p:nvPr/>
        </p:nvSpPr>
        <p:spPr>
          <a:xfrm>
            <a:off x="9537852" y="3635881"/>
            <a:ext cx="519261" cy="519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CC58E6E2-D861-4EBD-B797-449DFC8B6948}"/>
              </a:ext>
            </a:extLst>
          </p:cNvPr>
          <p:cNvSpPr/>
          <p:nvPr/>
        </p:nvSpPr>
        <p:spPr>
          <a:xfrm>
            <a:off x="3379528" y="3635880"/>
            <a:ext cx="519261" cy="5192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17" name="Zástupný objekt pre text 3">
            <a:extLst>
              <a:ext uri="{FF2B5EF4-FFF2-40B4-BE49-F238E27FC236}">
                <a16:creationId xmlns:a16="http://schemas.microsoft.com/office/drawing/2014/main" id="{8A30ADBC-BFCD-473C-8942-A7D48458EEA6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1299890" y="3159032"/>
            <a:ext cx="1982408" cy="247355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content</a:t>
            </a:r>
            <a:endParaRPr lang="sk-SK" dirty="0"/>
          </a:p>
        </p:txBody>
      </p:sp>
      <p:sp>
        <p:nvSpPr>
          <p:cNvPr id="22" name="Zástupný objekt pre text 3">
            <a:extLst>
              <a:ext uri="{FF2B5EF4-FFF2-40B4-BE49-F238E27FC236}">
                <a16:creationId xmlns:a16="http://schemas.microsoft.com/office/drawing/2014/main" id="{F8CFCF6A-5203-4D40-8400-E87AF285386A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2748527" y="4391174"/>
            <a:ext cx="1982408" cy="247355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content</a:t>
            </a:r>
            <a:endParaRPr lang="sk-SK" dirty="0"/>
          </a:p>
        </p:txBody>
      </p:sp>
      <p:sp>
        <p:nvSpPr>
          <p:cNvPr id="23" name="Zástupný objekt pre text 3">
            <a:extLst>
              <a:ext uri="{FF2B5EF4-FFF2-40B4-BE49-F238E27FC236}">
                <a16:creationId xmlns:a16="http://schemas.microsoft.com/office/drawing/2014/main" id="{40889492-228F-4B7E-B348-B9165D3E56BB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4818147" y="3155762"/>
            <a:ext cx="1982408" cy="247355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content</a:t>
            </a:r>
            <a:endParaRPr lang="sk-SK" dirty="0"/>
          </a:p>
        </p:txBody>
      </p:sp>
      <p:sp>
        <p:nvSpPr>
          <p:cNvPr id="24" name="Zástupný objekt pre text 3">
            <a:extLst>
              <a:ext uri="{FF2B5EF4-FFF2-40B4-BE49-F238E27FC236}">
                <a16:creationId xmlns:a16="http://schemas.microsoft.com/office/drawing/2014/main" id="{9B667C9A-D53F-4220-B668-7FB78E3E4D27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6469863" y="4391174"/>
            <a:ext cx="1982408" cy="247355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content</a:t>
            </a:r>
            <a:endParaRPr lang="sk-SK" dirty="0"/>
          </a:p>
        </p:txBody>
      </p:sp>
      <p:sp>
        <p:nvSpPr>
          <p:cNvPr id="25" name="Zástupný objekt pre text 3">
            <a:extLst>
              <a:ext uri="{FF2B5EF4-FFF2-40B4-BE49-F238E27FC236}">
                <a16:creationId xmlns:a16="http://schemas.microsoft.com/office/drawing/2014/main" id="{B6D1102C-3744-446D-A397-9E8EF69B88C9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8452271" y="3155762"/>
            <a:ext cx="1982408" cy="247355"/>
          </a:xfr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content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8050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809C2E9-E68A-4A02-AE3F-00C5744CD6F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4905144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pPr lvl="0"/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E515D116-95A3-4188-BDB9-96484F43A30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490514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</a:t>
            </a:r>
            <a:r>
              <a:rPr lang="sk-SK" dirty="0" err="1"/>
              <a:t>style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10" name="Zástupný objekt pre dátum 9">
            <a:extLst>
              <a:ext uri="{FF2B5EF4-FFF2-40B4-BE49-F238E27FC236}">
                <a16:creationId xmlns:a16="http://schemas.microsoft.com/office/drawing/2014/main" id="{4330B77F-3AEE-4954-AA4B-B74F3CFEB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1" name="Zástupný objekt pre pätu 10">
            <a:extLst>
              <a:ext uri="{FF2B5EF4-FFF2-40B4-BE49-F238E27FC236}">
                <a16:creationId xmlns:a16="http://schemas.microsoft.com/office/drawing/2014/main" id="{813A3869-A290-4703-B0D0-F57A3FEE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12" name="Zástupný objekt pre číslo snímky 11">
            <a:extLst>
              <a:ext uri="{FF2B5EF4-FFF2-40B4-BE49-F238E27FC236}">
                <a16:creationId xmlns:a16="http://schemas.microsoft.com/office/drawing/2014/main" id="{1B1C365E-EB21-4579-B362-A2A91675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AEB08B0D-E4F3-4AFB-8DD2-B0567BD2F407}"/>
              </a:ext>
            </a:extLst>
          </p:cNvPr>
          <p:cNvSpPr/>
          <p:nvPr/>
        </p:nvSpPr>
        <p:spPr>
          <a:xfrm>
            <a:off x="9344968" y="365125"/>
            <a:ext cx="110531" cy="390542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234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</a:t>
            </a:r>
            <a:r>
              <a:rPr lang="sk-SK" dirty="0"/>
              <a:t>s</a:t>
            </a:r>
            <a:r>
              <a:rPr lang="it-IT" dirty="0"/>
              <a:t>soviensis ab anno</a:t>
            </a:r>
            <a:r>
              <a:rPr lang="sk-SK" dirty="0"/>
              <a:t> 1657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BA85FFFD-E6C7-4C90-8627-DD2906419C37}"/>
              </a:ext>
            </a:extLst>
          </p:cNvPr>
          <p:cNvSpPr/>
          <p:nvPr userDrawn="1"/>
        </p:nvSpPr>
        <p:spPr>
          <a:xfrm>
            <a:off x="5262787" y="3731716"/>
            <a:ext cx="191069" cy="191069"/>
          </a:xfrm>
          <a:prstGeom prst="ellipse">
            <a:avLst/>
          </a:prstGeom>
          <a:solidFill>
            <a:srgbClr val="C82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2C71F17-D9D7-4DA9-9557-E4D66AB4E108}"/>
              </a:ext>
            </a:extLst>
          </p:cNvPr>
          <p:cNvSpPr/>
          <p:nvPr userDrawn="1"/>
        </p:nvSpPr>
        <p:spPr>
          <a:xfrm>
            <a:off x="6585334" y="3731716"/>
            <a:ext cx="191069" cy="191069"/>
          </a:xfrm>
          <a:prstGeom prst="ellipse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5169CBA1-A6EB-42BC-99E0-FC1173BBA51E}"/>
              </a:ext>
            </a:extLst>
          </p:cNvPr>
          <p:cNvSpPr/>
          <p:nvPr userDrawn="1"/>
        </p:nvSpPr>
        <p:spPr>
          <a:xfrm>
            <a:off x="7043946" y="3731716"/>
            <a:ext cx="191069" cy="191069"/>
          </a:xfrm>
          <a:prstGeom prst="ellipse">
            <a:avLst/>
          </a:prstGeom>
          <a:solidFill>
            <a:srgbClr val="F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9DA8B13-CD78-4B36-A6EE-B96AE8435642}"/>
              </a:ext>
            </a:extLst>
          </p:cNvPr>
          <p:cNvSpPr/>
          <p:nvPr userDrawn="1"/>
        </p:nvSpPr>
        <p:spPr>
          <a:xfrm>
            <a:off x="5703636" y="3731716"/>
            <a:ext cx="191069" cy="191069"/>
          </a:xfrm>
          <a:prstGeom prst="ellipse">
            <a:avLst/>
          </a:prstGeom>
          <a:solidFill>
            <a:srgbClr val="00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CB6B8ED4-1A97-48C4-937E-A302300939E6}"/>
              </a:ext>
            </a:extLst>
          </p:cNvPr>
          <p:cNvSpPr/>
          <p:nvPr userDrawn="1"/>
        </p:nvSpPr>
        <p:spPr>
          <a:xfrm>
            <a:off x="6144485" y="3731716"/>
            <a:ext cx="191069" cy="191069"/>
          </a:xfrm>
          <a:prstGeom prst="ellipse">
            <a:avLst/>
          </a:prstGeom>
          <a:solidFill>
            <a:srgbClr val="822B7C"/>
          </a:solidFill>
          <a:ln>
            <a:solidFill>
              <a:srgbClr val="822B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4D4FFAA-4AB4-493C-AF36-DACA1536E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180" y="2684605"/>
            <a:ext cx="6222610" cy="828210"/>
          </a:xfrm>
        </p:spPr>
        <p:txBody>
          <a:bodyPr>
            <a:normAutofit/>
          </a:bodyPr>
          <a:lstStyle/>
          <a:p>
            <a:pPr algn="ctr"/>
            <a:r>
              <a:rPr lang="sk-SK" sz="4400" dirty="0"/>
              <a:t>Ďakujem za pozornosť</a:t>
            </a:r>
            <a:endParaRPr lang="sk-SK" sz="4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2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E4339EEB-FD99-419B-BBFA-6E65AB3A03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136" cy="686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8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92563F-BB3C-4CEC-8693-E34EEE839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k-SK" dirty="0"/>
              <a:t>CLICK TO ADD TITLE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D09B294-3A2D-438C-9BF6-F0C1328FAB4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</a:t>
            </a:r>
            <a:r>
              <a:rPr lang="sk-SK" dirty="0" err="1"/>
              <a:t>style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3D72D15B-77B7-4DDA-AAE1-F952AAFC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6341434-AA87-4B1D-948A-96C344EF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</a:t>
            </a:r>
            <a:r>
              <a:rPr lang="sk-SK" dirty="0"/>
              <a:t>s</a:t>
            </a:r>
            <a:r>
              <a:rPr lang="it-IT" dirty="0"/>
              <a:t>soviensis ab anno</a:t>
            </a:r>
            <a:r>
              <a:rPr lang="sk-SK" dirty="0"/>
              <a:t> 1657</a:t>
            </a:r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C13AF4B-4706-46B9-A92B-5512EB42D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4" name="Obdĺžnik 3">
            <a:extLst>
              <a:ext uri="{FF2B5EF4-FFF2-40B4-BE49-F238E27FC236}">
                <a16:creationId xmlns:a16="http://schemas.microsoft.com/office/drawing/2014/main" id="{24851662-5144-4A8D-AD9A-C98C7627CBDB}"/>
              </a:ext>
            </a:extLst>
          </p:cNvPr>
          <p:cNvSpPr/>
          <p:nvPr/>
        </p:nvSpPr>
        <p:spPr>
          <a:xfrm>
            <a:off x="1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DA32C102-E138-4692-A381-C3DA52BDE8EC}"/>
              </a:ext>
            </a:extLst>
          </p:cNvPr>
          <p:cNvSpPr/>
          <p:nvPr/>
        </p:nvSpPr>
        <p:spPr>
          <a:xfrm>
            <a:off x="12041275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097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4B8CA5-1F27-4A35-8268-9A2FD5899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7572"/>
            <a:ext cx="10515600" cy="778175"/>
          </a:xfrm>
        </p:spPr>
        <p:txBody>
          <a:bodyPr anchor="b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F7C799BF-1E35-4C77-B067-4BD2781E076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150347"/>
            <a:ext cx="10515600" cy="30189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subtitle</a:t>
            </a:r>
          </a:p>
        </p:txBody>
      </p:sp>
      <p:sp>
        <p:nvSpPr>
          <p:cNvPr id="14" name="Zástupný objekt pre dátum 13">
            <a:extLst>
              <a:ext uri="{FF2B5EF4-FFF2-40B4-BE49-F238E27FC236}">
                <a16:creationId xmlns:a16="http://schemas.microsoft.com/office/drawing/2014/main" id="{CF1DB4A9-FA1C-49C9-AE65-6B53E4F4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5" name="Zástupný objekt pre pätu 14">
            <a:extLst>
              <a:ext uri="{FF2B5EF4-FFF2-40B4-BE49-F238E27FC236}">
                <a16:creationId xmlns:a16="http://schemas.microsoft.com/office/drawing/2014/main" id="{62FDD0F1-3770-4CDC-8411-0E1B1F930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</a:t>
            </a:r>
            <a:r>
              <a:rPr lang="sk-SK" dirty="0"/>
              <a:t>s</a:t>
            </a:r>
            <a:r>
              <a:rPr lang="it-IT" dirty="0"/>
              <a:t>soviensis ab anno</a:t>
            </a:r>
            <a:r>
              <a:rPr lang="sk-SK" dirty="0"/>
              <a:t> 1657</a:t>
            </a:r>
          </a:p>
        </p:txBody>
      </p:sp>
      <p:sp>
        <p:nvSpPr>
          <p:cNvPr id="16" name="Zástupný objekt pre číslo snímky 15">
            <a:extLst>
              <a:ext uri="{FF2B5EF4-FFF2-40B4-BE49-F238E27FC236}">
                <a16:creationId xmlns:a16="http://schemas.microsoft.com/office/drawing/2014/main" id="{130D3A06-CB61-48B3-937A-7FC82082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5C6F2861-14BF-4C8A-BD63-0F2AF5DC41C6}"/>
              </a:ext>
            </a:extLst>
          </p:cNvPr>
          <p:cNvSpPr/>
          <p:nvPr/>
        </p:nvSpPr>
        <p:spPr>
          <a:xfrm>
            <a:off x="1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6AC25C40-BEFB-4217-BCF5-C9F5164E7FEE}"/>
              </a:ext>
            </a:extLst>
          </p:cNvPr>
          <p:cNvSpPr/>
          <p:nvPr/>
        </p:nvSpPr>
        <p:spPr>
          <a:xfrm>
            <a:off x="12041275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741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BD27F-8086-4C3A-841B-30845D0A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FC7E5F-C685-4639-B780-F3D16697296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63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</a:t>
            </a:r>
            <a:r>
              <a:rPr lang="sk-SK" dirty="0" err="1"/>
              <a:t>style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289AEAD-C350-4777-84D4-86BD4F40D49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63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</a:t>
            </a:r>
            <a:r>
              <a:rPr lang="sk-SK" dirty="0" err="1"/>
              <a:t>style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16" name="Zástupný objekt pre dátum 15">
            <a:extLst>
              <a:ext uri="{FF2B5EF4-FFF2-40B4-BE49-F238E27FC236}">
                <a16:creationId xmlns:a16="http://schemas.microsoft.com/office/drawing/2014/main" id="{46B37B16-0882-42B5-9FED-A3BCA5F2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7" name="Zástupný objekt pre pätu 16">
            <a:extLst>
              <a:ext uri="{FF2B5EF4-FFF2-40B4-BE49-F238E27FC236}">
                <a16:creationId xmlns:a16="http://schemas.microsoft.com/office/drawing/2014/main" id="{6A84C585-6E83-4A9E-9A10-0391022F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18" name="Zástupný objekt pre číslo snímky 17">
            <a:extLst>
              <a:ext uri="{FF2B5EF4-FFF2-40B4-BE49-F238E27FC236}">
                <a16:creationId xmlns:a16="http://schemas.microsoft.com/office/drawing/2014/main" id="{DF662A27-0767-47BA-89C3-393D06C8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1C4214D2-26F3-4546-ACC0-A98E793117B5}"/>
              </a:ext>
            </a:extLst>
          </p:cNvPr>
          <p:cNvSpPr/>
          <p:nvPr/>
        </p:nvSpPr>
        <p:spPr>
          <a:xfrm>
            <a:off x="1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270E507-A358-4623-9FFF-96119FEE65C6}"/>
              </a:ext>
            </a:extLst>
          </p:cNvPr>
          <p:cNvSpPr/>
          <p:nvPr/>
        </p:nvSpPr>
        <p:spPr>
          <a:xfrm>
            <a:off x="12041275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533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2DCD4-E112-40CA-9397-61C507618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607" y="355600"/>
            <a:ext cx="10515600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021784DE-AEB1-4EA5-9EB3-9042A5B513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607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sk-SK" dirty="0" err="1"/>
              <a:t>tap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subtitle</a:t>
            </a:r>
            <a:endParaRPr lang="sk-SK" dirty="0"/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842B34A8-DC5C-47A4-BD8D-08AB380F637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607" y="2505075"/>
            <a:ext cx="5183188" cy="288579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sk-SK" dirty="0" err="1"/>
              <a:t>tap</a:t>
            </a:r>
            <a:r>
              <a:rPr lang="sk-SK" dirty="0"/>
              <a:t> to </a:t>
            </a:r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style</a:t>
            </a:r>
            <a:endParaRPr lang="sk-SK" dirty="0"/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18" name="Zástupný objekt pre dátum 17">
            <a:extLst>
              <a:ext uri="{FF2B5EF4-FFF2-40B4-BE49-F238E27FC236}">
                <a16:creationId xmlns:a16="http://schemas.microsoft.com/office/drawing/2014/main" id="{7AC730A8-17BB-4885-A824-4E97D447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9" name="Zástupný objekt pre pätu 18">
            <a:extLst>
              <a:ext uri="{FF2B5EF4-FFF2-40B4-BE49-F238E27FC236}">
                <a16:creationId xmlns:a16="http://schemas.microsoft.com/office/drawing/2014/main" id="{159A9B2D-EC9C-4224-BA0C-5AEAF924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20" name="Zástupný objekt pre číslo snímky 19">
            <a:extLst>
              <a:ext uri="{FF2B5EF4-FFF2-40B4-BE49-F238E27FC236}">
                <a16:creationId xmlns:a16="http://schemas.microsoft.com/office/drawing/2014/main" id="{8894ADF9-D870-4C67-B22E-C05D37413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39BF350F-E95F-4413-B3B2-8E29F2754A50}"/>
              </a:ext>
            </a:extLst>
          </p:cNvPr>
          <p:cNvSpPr/>
          <p:nvPr/>
        </p:nvSpPr>
        <p:spPr>
          <a:xfrm>
            <a:off x="-1" y="576802"/>
            <a:ext cx="203201" cy="965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5ABFF767-22C5-430C-9354-AB6544C50EF7}"/>
              </a:ext>
            </a:extLst>
          </p:cNvPr>
          <p:cNvSpPr/>
          <p:nvPr/>
        </p:nvSpPr>
        <p:spPr>
          <a:xfrm>
            <a:off x="119270" y="576802"/>
            <a:ext cx="83933" cy="348230"/>
          </a:xfrm>
          <a:prstGeom prst="rect">
            <a:avLst/>
          </a:prstGeom>
          <a:solidFill>
            <a:srgbClr val="C82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2E822B9E-65B9-4799-B704-0DFFE2B6278E}"/>
              </a:ext>
            </a:extLst>
          </p:cNvPr>
          <p:cNvSpPr/>
          <p:nvPr/>
        </p:nvSpPr>
        <p:spPr>
          <a:xfrm>
            <a:off x="119269" y="770750"/>
            <a:ext cx="83933" cy="308564"/>
          </a:xfrm>
          <a:prstGeom prst="rect">
            <a:avLst/>
          </a:prstGeom>
          <a:solidFill>
            <a:srgbClr val="008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F0E49F3C-E46F-481E-B9AA-CB69D6980532}"/>
              </a:ext>
            </a:extLst>
          </p:cNvPr>
          <p:cNvSpPr/>
          <p:nvPr/>
        </p:nvSpPr>
        <p:spPr>
          <a:xfrm>
            <a:off x="119269" y="925032"/>
            <a:ext cx="83933" cy="308564"/>
          </a:xfrm>
          <a:prstGeom prst="rect">
            <a:avLst/>
          </a:prstGeom>
          <a:solidFill>
            <a:srgbClr val="82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>
            <a:extLst>
              <a:ext uri="{FF2B5EF4-FFF2-40B4-BE49-F238E27FC236}">
                <a16:creationId xmlns:a16="http://schemas.microsoft.com/office/drawing/2014/main" id="{4D990318-0C79-4515-80D0-460FA405DD55}"/>
              </a:ext>
            </a:extLst>
          </p:cNvPr>
          <p:cNvSpPr/>
          <p:nvPr/>
        </p:nvSpPr>
        <p:spPr>
          <a:xfrm>
            <a:off x="119268" y="1105318"/>
            <a:ext cx="83933" cy="282410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F6D1C8E3-A731-40C2-B4DE-E335EAAA95E9}"/>
              </a:ext>
            </a:extLst>
          </p:cNvPr>
          <p:cNvSpPr/>
          <p:nvPr/>
        </p:nvSpPr>
        <p:spPr>
          <a:xfrm>
            <a:off x="119267" y="1300050"/>
            <a:ext cx="83933" cy="242109"/>
          </a:xfrm>
          <a:prstGeom prst="rect">
            <a:avLst/>
          </a:prstGeom>
          <a:solidFill>
            <a:srgbClr val="F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459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774F0D-A129-4E61-BD58-48A0E0A78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14" name="Zástupný objekt pre dátum 13">
            <a:extLst>
              <a:ext uri="{FF2B5EF4-FFF2-40B4-BE49-F238E27FC236}">
                <a16:creationId xmlns:a16="http://schemas.microsoft.com/office/drawing/2014/main" id="{A4AD1512-B305-4C2D-90BD-D5FFE7E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5" name="Zástupný objekt pre pätu 14">
            <a:extLst>
              <a:ext uri="{FF2B5EF4-FFF2-40B4-BE49-F238E27FC236}">
                <a16:creationId xmlns:a16="http://schemas.microsoft.com/office/drawing/2014/main" id="{4DD7D614-E6FF-424C-AF4B-08D240F11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16" name="Zástupný objekt pre číslo snímky 15">
            <a:extLst>
              <a:ext uri="{FF2B5EF4-FFF2-40B4-BE49-F238E27FC236}">
                <a16:creationId xmlns:a16="http://schemas.microsoft.com/office/drawing/2014/main" id="{3C7867A1-3820-4BD4-AEE9-A2F425FF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79D6E0D6-7E1E-4122-B5AD-2824F1F545E0}"/>
              </a:ext>
            </a:extLst>
          </p:cNvPr>
          <p:cNvSpPr/>
          <p:nvPr/>
        </p:nvSpPr>
        <p:spPr>
          <a:xfrm>
            <a:off x="1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C77D6DC7-4D8A-4025-B0F2-3A7795619980}"/>
              </a:ext>
            </a:extLst>
          </p:cNvPr>
          <p:cNvSpPr/>
          <p:nvPr/>
        </p:nvSpPr>
        <p:spPr>
          <a:xfrm>
            <a:off x="12041275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84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1DEF64-533A-4C57-8265-3A9564299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16" name="Zástupný objekt pre dátum 15">
            <a:extLst>
              <a:ext uri="{FF2B5EF4-FFF2-40B4-BE49-F238E27FC236}">
                <a16:creationId xmlns:a16="http://schemas.microsoft.com/office/drawing/2014/main" id="{D2CE746E-CA75-4397-A0FF-A695287F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7" name="Zástupný objekt pre pätu 16">
            <a:extLst>
              <a:ext uri="{FF2B5EF4-FFF2-40B4-BE49-F238E27FC236}">
                <a16:creationId xmlns:a16="http://schemas.microsoft.com/office/drawing/2014/main" id="{30B43BBC-ED70-404C-A4D9-B7A14D71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</a:t>
            </a:r>
            <a:r>
              <a:rPr lang="sk-SK" dirty="0"/>
              <a:t>s</a:t>
            </a:r>
            <a:r>
              <a:rPr lang="it-IT" dirty="0"/>
              <a:t>soviensis ab anno</a:t>
            </a:r>
            <a:r>
              <a:rPr lang="sk-SK" dirty="0"/>
              <a:t> 1657</a:t>
            </a:r>
          </a:p>
        </p:txBody>
      </p:sp>
      <p:sp>
        <p:nvSpPr>
          <p:cNvPr id="18" name="Zástupný objekt pre číslo snímky 17">
            <a:extLst>
              <a:ext uri="{FF2B5EF4-FFF2-40B4-BE49-F238E27FC236}">
                <a16:creationId xmlns:a16="http://schemas.microsoft.com/office/drawing/2014/main" id="{6942294B-D543-432D-8311-9F367C35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1C5160B5-15DC-4493-AFF4-0B334AFA9157}"/>
              </a:ext>
            </a:extLst>
          </p:cNvPr>
          <p:cNvSpPr/>
          <p:nvPr/>
        </p:nvSpPr>
        <p:spPr>
          <a:xfrm>
            <a:off x="1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4781C0AD-A45C-4B08-91BC-9905A32FB6F5}"/>
              </a:ext>
            </a:extLst>
          </p:cNvPr>
          <p:cNvSpPr/>
          <p:nvPr/>
        </p:nvSpPr>
        <p:spPr>
          <a:xfrm>
            <a:off x="12041275" y="676213"/>
            <a:ext cx="150724" cy="80089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94909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B8387-FC81-44C8-B612-197629D76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644350"/>
            <a:ext cx="3932237" cy="13540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5AC6365-4D2C-4A5A-A012-635C63017B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25548" y="987425"/>
            <a:ext cx="6172200" cy="41304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</a:t>
            </a:r>
            <a:r>
              <a:rPr lang="sk-SK" dirty="0" err="1"/>
              <a:t>style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B5388B8-7B87-4E78-8D9E-C68DD6B1998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06051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to add subtitle</a:t>
            </a:r>
          </a:p>
        </p:txBody>
      </p:sp>
      <p:sp>
        <p:nvSpPr>
          <p:cNvPr id="18" name="Zástupný objekt pre dátum 17">
            <a:extLst>
              <a:ext uri="{FF2B5EF4-FFF2-40B4-BE49-F238E27FC236}">
                <a16:creationId xmlns:a16="http://schemas.microsoft.com/office/drawing/2014/main" id="{BABE0448-DBE3-414E-8374-480D8DDF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9" name="Zástupný objekt pre pätu 18">
            <a:extLst>
              <a:ext uri="{FF2B5EF4-FFF2-40B4-BE49-F238E27FC236}">
                <a16:creationId xmlns:a16="http://schemas.microsoft.com/office/drawing/2014/main" id="{CF2D4610-EAF5-4245-BA69-705D14C6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20" name="Zástupný objekt pre číslo snímky 19">
            <a:extLst>
              <a:ext uri="{FF2B5EF4-FFF2-40B4-BE49-F238E27FC236}">
                <a16:creationId xmlns:a16="http://schemas.microsoft.com/office/drawing/2014/main" id="{4F9198AB-086B-49AE-808E-E48D29DB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5031A51B-731C-4BFC-8A1F-FD0BB0FD8AA2}"/>
              </a:ext>
            </a:extLst>
          </p:cNvPr>
          <p:cNvSpPr/>
          <p:nvPr/>
        </p:nvSpPr>
        <p:spPr>
          <a:xfrm>
            <a:off x="773722" y="812660"/>
            <a:ext cx="62890" cy="118570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26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570AF-482B-47F7-9BBB-BB89BC29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1866" y="775718"/>
            <a:ext cx="8086020" cy="478844"/>
          </a:xfrm>
        </p:spPr>
        <p:txBody>
          <a:bodyPr anchor="b"/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sk-SK" dirty="0"/>
              <a:t>CLICK</a:t>
            </a:r>
            <a:r>
              <a:rPr lang="en-US" dirty="0"/>
              <a:t> TO ADD TITLE</a:t>
            </a:r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25BF0D7D-E42D-4C1B-9020-74C1E1B995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5615" y="2510828"/>
            <a:ext cx="5567177" cy="299738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6" name="Zástupný objekt pre dátum 15">
            <a:extLst>
              <a:ext uri="{FF2B5EF4-FFF2-40B4-BE49-F238E27FC236}">
                <a16:creationId xmlns:a16="http://schemas.microsoft.com/office/drawing/2014/main" id="{DF654877-AB69-4FA2-9484-7BC8A368E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17" name="Zástupný objekt pre pätu 16">
            <a:extLst>
              <a:ext uri="{FF2B5EF4-FFF2-40B4-BE49-F238E27FC236}">
                <a16:creationId xmlns:a16="http://schemas.microsoft.com/office/drawing/2014/main" id="{319580FD-C534-4ED5-9479-E8C47CA8F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18" name="Zástupný objekt pre číslo snímky 17">
            <a:extLst>
              <a:ext uri="{FF2B5EF4-FFF2-40B4-BE49-F238E27FC236}">
                <a16:creationId xmlns:a16="http://schemas.microsoft.com/office/drawing/2014/main" id="{F1E3BD75-BF76-4AD1-BEAF-F473CE7B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7DC9EC3-9CCD-4680-B637-CEA5F2D87D7A}"/>
              </a:ext>
            </a:extLst>
          </p:cNvPr>
          <p:cNvSpPr/>
          <p:nvPr/>
        </p:nvSpPr>
        <p:spPr>
          <a:xfrm>
            <a:off x="766098" y="776696"/>
            <a:ext cx="45719" cy="117268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4" name="Zástupný objekt pre text 3">
            <a:extLst>
              <a:ext uri="{FF2B5EF4-FFF2-40B4-BE49-F238E27FC236}">
                <a16:creationId xmlns:a16="http://schemas.microsoft.com/office/drawing/2014/main" id="{61E31ED0-5519-4E34-9395-CBDD7D42B063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125615" y="2826722"/>
            <a:ext cx="5567177" cy="266716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05" name="Zástupný objekt pre text 3">
            <a:extLst>
              <a:ext uri="{FF2B5EF4-FFF2-40B4-BE49-F238E27FC236}">
                <a16:creationId xmlns:a16="http://schemas.microsoft.com/office/drawing/2014/main" id="{6A9957B4-B385-4BE9-A20C-8DC8937102B7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125615" y="3109594"/>
            <a:ext cx="5567177" cy="266717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0" name="Zástupný objekt pre text 3">
            <a:extLst>
              <a:ext uri="{FF2B5EF4-FFF2-40B4-BE49-F238E27FC236}">
                <a16:creationId xmlns:a16="http://schemas.microsoft.com/office/drawing/2014/main" id="{E85FD56A-BFFC-4A7A-B67A-05A004648639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125615" y="3392467"/>
            <a:ext cx="5567177" cy="323589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1" name="Zástupný objekt pre text 3">
            <a:extLst>
              <a:ext uri="{FF2B5EF4-FFF2-40B4-BE49-F238E27FC236}">
                <a16:creationId xmlns:a16="http://schemas.microsoft.com/office/drawing/2014/main" id="{59B28EDB-3263-4154-A3F0-F4EE7C4F2CF5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125615" y="3732212"/>
            <a:ext cx="5567177" cy="323589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2" name="Zástupný objekt pre text 3">
            <a:extLst>
              <a:ext uri="{FF2B5EF4-FFF2-40B4-BE49-F238E27FC236}">
                <a16:creationId xmlns:a16="http://schemas.microsoft.com/office/drawing/2014/main" id="{86EB6AA9-E009-48C7-9C48-D5CD0CB5D11D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25615" y="4071957"/>
            <a:ext cx="5567177" cy="323589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3" name="Zástupný objekt pre text 3">
            <a:extLst>
              <a:ext uri="{FF2B5EF4-FFF2-40B4-BE49-F238E27FC236}">
                <a16:creationId xmlns:a16="http://schemas.microsoft.com/office/drawing/2014/main" id="{CFA6EEFF-1D09-416C-9D6F-B35B4FD0D11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125615" y="4411702"/>
            <a:ext cx="5567177" cy="323589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4" name="Zástupný objekt pre text 3">
            <a:extLst>
              <a:ext uri="{FF2B5EF4-FFF2-40B4-BE49-F238E27FC236}">
                <a16:creationId xmlns:a16="http://schemas.microsoft.com/office/drawing/2014/main" id="{4973EDDB-E2DD-417C-9D9A-256F5B3C412B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125615" y="4751447"/>
            <a:ext cx="5567177" cy="323589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5" name="Zástupný objekt pre text 3">
            <a:extLst>
              <a:ext uri="{FF2B5EF4-FFF2-40B4-BE49-F238E27FC236}">
                <a16:creationId xmlns:a16="http://schemas.microsoft.com/office/drawing/2014/main" id="{97E43B4A-3F51-4577-AA67-6DE3BA5F359A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25615" y="5091190"/>
            <a:ext cx="5567177" cy="323589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6" name="Zástupný objekt pre text 3">
            <a:extLst>
              <a:ext uri="{FF2B5EF4-FFF2-40B4-BE49-F238E27FC236}">
                <a16:creationId xmlns:a16="http://schemas.microsoft.com/office/drawing/2014/main" id="{FAD3347F-9C3C-4038-8DAE-284055E4B738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125615" y="2194934"/>
            <a:ext cx="5567177" cy="299738"/>
          </a:xfrm>
        </p:spPr>
        <p:txBody>
          <a:bodyPr anchor="ctr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your</a:t>
            </a:r>
            <a:r>
              <a:rPr lang="sk-SK" dirty="0"/>
              <a:t> text </a:t>
            </a:r>
          </a:p>
        </p:txBody>
      </p:sp>
      <p:sp>
        <p:nvSpPr>
          <p:cNvPr id="119" name="Zástupný objekt pre text 3">
            <a:extLst>
              <a:ext uri="{FF2B5EF4-FFF2-40B4-BE49-F238E27FC236}">
                <a16:creationId xmlns:a16="http://schemas.microsoft.com/office/drawing/2014/main" id="{A9372DC1-290A-4CFB-B9A8-559A11B16E04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821866" y="1418155"/>
            <a:ext cx="4815018" cy="405472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Click</a:t>
            </a:r>
            <a:r>
              <a:rPr lang="sk-SK" dirty="0"/>
              <a:t> </a:t>
            </a:r>
            <a:r>
              <a:rPr lang="en-US" dirty="0"/>
              <a:t>to add </a:t>
            </a:r>
            <a:r>
              <a:rPr lang="sk-SK" dirty="0" err="1"/>
              <a:t>sub</a:t>
            </a:r>
            <a:r>
              <a:rPr lang="en-US" dirty="0"/>
              <a:t>title</a:t>
            </a:r>
            <a:endParaRPr lang="sk-SK" dirty="0"/>
          </a:p>
        </p:txBody>
      </p:sp>
      <p:sp>
        <p:nvSpPr>
          <p:cNvPr id="121" name="Ovál 120">
            <a:extLst>
              <a:ext uri="{FF2B5EF4-FFF2-40B4-BE49-F238E27FC236}">
                <a16:creationId xmlns:a16="http://schemas.microsoft.com/office/drawing/2014/main" id="{9DE9086B-8781-4E75-9A62-4B1144F58CEF}"/>
              </a:ext>
            </a:extLst>
          </p:cNvPr>
          <p:cNvSpPr/>
          <p:nvPr/>
        </p:nvSpPr>
        <p:spPr>
          <a:xfrm flipH="1">
            <a:off x="4810748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36" name="Ovál 135">
            <a:extLst>
              <a:ext uri="{FF2B5EF4-FFF2-40B4-BE49-F238E27FC236}">
                <a16:creationId xmlns:a16="http://schemas.microsoft.com/office/drawing/2014/main" id="{A2AA3D75-467E-4BD6-81A0-91FBFAC49DCE}"/>
              </a:ext>
            </a:extLst>
          </p:cNvPr>
          <p:cNvSpPr/>
          <p:nvPr/>
        </p:nvSpPr>
        <p:spPr>
          <a:xfrm flipH="1">
            <a:off x="4491259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44" name="Ovál 143">
            <a:extLst>
              <a:ext uri="{FF2B5EF4-FFF2-40B4-BE49-F238E27FC236}">
                <a16:creationId xmlns:a16="http://schemas.microsoft.com/office/drawing/2014/main" id="{098F731C-6C57-4D40-984D-EB80EEEF14EB}"/>
              </a:ext>
            </a:extLst>
          </p:cNvPr>
          <p:cNvSpPr/>
          <p:nvPr/>
        </p:nvSpPr>
        <p:spPr>
          <a:xfrm flipH="1">
            <a:off x="4171771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52" name="Ovál 151">
            <a:extLst>
              <a:ext uri="{FF2B5EF4-FFF2-40B4-BE49-F238E27FC236}">
                <a16:creationId xmlns:a16="http://schemas.microsoft.com/office/drawing/2014/main" id="{99AB9254-605D-402D-B6D6-F339A409F4DC}"/>
              </a:ext>
            </a:extLst>
          </p:cNvPr>
          <p:cNvSpPr/>
          <p:nvPr/>
        </p:nvSpPr>
        <p:spPr>
          <a:xfrm flipH="1">
            <a:off x="3852283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60" name="Ovál 159">
            <a:extLst>
              <a:ext uri="{FF2B5EF4-FFF2-40B4-BE49-F238E27FC236}">
                <a16:creationId xmlns:a16="http://schemas.microsoft.com/office/drawing/2014/main" id="{BC95BAEB-656F-416A-BBF0-DFC09F163433}"/>
              </a:ext>
            </a:extLst>
          </p:cNvPr>
          <p:cNvSpPr/>
          <p:nvPr/>
        </p:nvSpPr>
        <p:spPr>
          <a:xfrm flipH="1">
            <a:off x="3532795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68" name="Ovál 167">
            <a:extLst>
              <a:ext uri="{FF2B5EF4-FFF2-40B4-BE49-F238E27FC236}">
                <a16:creationId xmlns:a16="http://schemas.microsoft.com/office/drawing/2014/main" id="{34E0760D-C00E-4952-B641-48ACDB38DD56}"/>
              </a:ext>
            </a:extLst>
          </p:cNvPr>
          <p:cNvSpPr/>
          <p:nvPr/>
        </p:nvSpPr>
        <p:spPr>
          <a:xfrm flipH="1">
            <a:off x="3213307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76" name="Ovál 175">
            <a:extLst>
              <a:ext uri="{FF2B5EF4-FFF2-40B4-BE49-F238E27FC236}">
                <a16:creationId xmlns:a16="http://schemas.microsoft.com/office/drawing/2014/main" id="{741EBB6F-C5B4-4982-8DBD-B0CC95D912FD}"/>
              </a:ext>
            </a:extLst>
          </p:cNvPr>
          <p:cNvSpPr/>
          <p:nvPr/>
        </p:nvSpPr>
        <p:spPr>
          <a:xfrm flipH="1">
            <a:off x="2893819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84" name="Ovál 183">
            <a:extLst>
              <a:ext uri="{FF2B5EF4-FFF2-40B4-BE49-F238E27FC236}">
                <a16:creationId xmlns:a16="http://schemas.microsoft.com/office/drawing/2014/main" id="{531F66CC-7705-4D0C-B61F-334B87555206}"/>
              </a:ext>
            </a:extLst>
          </p:cNvPr>
          <p:cNvSpPr/>
          <p:nvPr/>
        </p:nvSpPr>
        <p:spPr>
          <a:xfrm flipH="1">
            <a:off x="2574331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92" name="Ovál 191">
            <a:extLst>
              <a:ext uri="{FF2B5EF4-FFF2-40B4-BE49-F238E27FC236}">
                <a16:creationId xmlns:a16="http://schemas.microsoft.com/office/drawing/2014/main" id="{B5395C5F-D30D-4408-A6F4-8B5A9E635D07}"/>
              </a:ext>
            </a:extLst>
          </p:cNvPr>
          <p:cNvSpPr/>
          <p:nvPr/>
        </p:nvSpPr>
        <p:spPr>
          <a:xfrm flipH="1">
            <a:off x="2254843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00" name="Ovál 199">
            <a:extLst>
              <a:ext uri="{FF2B5EF4-FFF2-40B4-BE49-F238E27FC236}">
                <a16:creationId xmlns:a16="http://schemas.microsoft.com/office/drawing/2014/main" id="{7FF31B8A-6E73-4CBC-8782-331415911A17}"/>
              </a:ext>
            </a:extLst>
          </p:cNvPr>
          <p:cNvSpPr/>
          <p:nvPr/>
        </p:nvSpPr>
        <p:spPr>
          <a:xfrm flipH="1">
            <a:off x="1935355" y="2268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23" name="Ovál 122">
            <a:extLst>
              <a:ext uri="{FF2B5EF4-FFF2-40B4-BE49-F238E27FC236}">
                <a16:creationId xmlns:a16="http://schemas.microsoft.com/office/drawing/2014/main" id="{F62A1FF3-A39F-4533-A53D-7CBB779F93AF}"/>
              </a:ext>
            </a:extLst>
          </p:cNvPr>
          <p:cNvSpPr/>
          <p:nvPr/>
        </p:nvSpPr>
        <p:spPr>
          <a:xfrm flipH="1">
            <a:off x="4810748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37" name="Ovál 136">
            <a:extLst>
              <a:ext uri="{FF2B5EF4-FFF2-40B4-BE49-F238E27FC236}">
                <a16:creationId xmlns:a16="http://schemas.microsoft.com/office/drawing/2014/main" id="{62EF9A39-F011-40E5-B92F-C9EC0BF14398}"/>
              </a:ext>
            </a:extLst>
          </p:cNvPr>
          <p:cNvSpPr/>
          <p:nvPr/>
        </p:nvSpPr>
        <p:spPr>
          <a:xfrm flipH="1">
            <a:off x="4491259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45" name="Ovál 144">
            <a:extLst>
              <a:ext uri="{FF2B5EF4-FFF2-40B4-BE49-F238E27FC236}">
                <a16:creationId xmlns:a16="http://schemas.microsoft.com/office/drawing/2014/main" id="{BE98A701-B9C3-4899-AAD5-93A55EE1134B}"/>
              </a:ext>
            </a:extLst>
          </p:cNvPr>
          <p:cNvSpPr/>
          <p:nvPr/>
        </p:nvSpPr>
        <p:spPr>
          <a:xfrm flipH="1">
            <a:off x="4171771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53" name="Ovál 152">
            <a:extLst>
              <a:ext uri="{FF2B5EF4-FFF2-40B4-BE49-F238E27FC236}">
                <a16:creationId xmlns:a16="http://schemas.microsoft.com/office/drawing/2014/main" id="{7BB5B11E-B6D7-4530-ABE4-B896EAF951EF}"/>
              </a:ext>
            </a:extLst>
          </p:cNvPr>
          <p:cNvSpPr/>
          <p:nvPr/>
        </p:nvSpPr>
        <p:spPr>
          <a:xfrm flipH="1">
            <a:off x="3852283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61" name="Ovál 160">
            <a:extLst>
              <a:ext uri="{FF2B5EF4-FFF2-40B4-BE49-F238E27FC236}">
                <a16:creationId xmlns:a16="http://schemas.microsoft.com/office/drawing/2014/main" id="{BDA4CED8-4828-46E8-80E3-7BCEF695CC05}"/>
              </a:ext>
            </a:extLst>
          </p:cNvPr>
          <p:cNvSpPr/>
          <p:nvPr/>
        </p:nvSpPr>
        <p:spPr>
          <a:xfrm flipH="1">
            <a:off x="3532795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69" name="Ovál 168">
            <a:extLst>
              <a:ext uri="{FF2B5EF4-FFF2-40B4-BE49-F238E27FC236}">
                <a16:creationId xmlns:a16="http://schemas.microsoft.com/office/drawing/2014/main" id="{2483F406-4EBF-48D4-8A75-2BBAC918B144}"/>
              </a:ext>
            </a:extLst>
          </p:cNvPr>
          <p:cNvSpPr/>
          <p:nvPr/>
        </p:nvSpPr>
        <p:spPr>
          <a:xfrm flipH="1">
            <a:off x="3213307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77" name="Ovál 176">
            <a:extLst>
              <a:ext uri="{FF2B5EF4-FFF2-40B4-BE49-F238E27FC236}">
                <a16:creationId xmlns:a16="http://schemas.microsoft.com/office/drawing/2014/main" id="{214411F8-CC33-483F-B6D6-654DD5CDF1E6}"/>
              </a:ext>
            </a:extLst>
          </p:cNvPr>
          <p:cNvSpPr/>
          <p:nvPr/>
        </p:nvSpPr>
        <p:spPr>
          <a:xfrm flipH="1">
            <a:off x="2893819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85" name="Ovál 184">
            <a:extLst>
              <a:ext uri="{FF2B5EF4-FFF2-40B4-BE49-F238E27FC236}">
                <a16:creationId xmlns:a16="http://schemas.microsoft.com/office/drawing/2014/main" id="{1A24706F-F2AF-4D2F-A4FE-4854F9F77A17}"/>
              </a:ext>
            </a:extLst>
          </p:cNvPr>
          <p:cNvSpPr/>
          <p:nvPr/>
        </p:nvSpPr>
        <p:spPr>
          <a:xfrm flipH="1">
            <a:off x="2574331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193" name="Ovál 192">
            <a:extLst>
              <a:ext uri="{FF2B5EF4-FFF2-40B4-BE49-F238E27FC236}">
                <a16:creationId xmlns:a16="http://schemas.microsoft.com/office/drawing/2014/main" id="{35A363B7-8966-475D-B318-633E62FF6EA8}"/>
              </a:ext>
            </a:extLst>
          </p:cNvPr>
          <p:cNvSpPr/>
          <p:nvPr/>
        </p:nvSpPr>
        <p:spPr>
          <a:xfrm flipH="1">
            <a:off x="2254843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01" name="Ovál 200">
            <a:extLst>
              <a:ext uri="{FF2B5EF4-FFF2-40B4-BE49-F238E27FC236}">
                <a16:creationId xmlns:a16="http://schemas.microsoft.com/office/drawing/2014/main" id="{FC6538A7-DA30-4D95-85D7-4945AC04A97E}"/>
              </a:ext>
            </a:extLst>
          </p:cNvPr>
          <p:cNvSpPr/>
          <p:nvPr/>
        </p:nvSpPr>
        <p:spPr>
          <a:xfrm flipH="1">
            <a:off x="1935355" y="25843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823A"/>
              </a:solidFill>
            </a:endParaRPr>
          </a:p>
        </p:txBody>
      </p:sp>
      <p:sp>
        <p:nvSpPr>
          <p:cNvPr id="106" name="Zástupný objekt pre text 3">
            <a:extLst>
              <a:ext uri="{FF2B5EF4-FFF2-40B4-BE49-F238E27FC236}">
                <a16:creationId xmlns:a16="http://schemas.microsoft.com/office/drawing/2014/main" id="{EB470511-CD0D-41E8-A8FB-DF8C31C335D9}"/>
              </a:ext>
            </a:extLst>
          </p:cNvPr>
          <p:cNvSpPr>
            <a:spLocks noGrp="1"/>
          </p:cNvSpPr>
          <p:nvPr>
            <p:ph type="body" sz="half" idx="27" hasCustomPrompt="1"/>
          </p:nvPr>
        </p:nvSpPr>
        <p:spPr>
          <a:xfrm>
            <a:off x="700893" y="2228343"/>
            <a:ext cx="911189" cy="247355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219" name="Ovál 218">
            <a:extLst>
              <a:ext uri="{FF2B5EF4-FFF2-40B4-BE49-F238E27FC236}">
                <a16:creationId xmlns:a16="http://schemas.microsoft.com/office/drawing/2014/main" id="{03EC5F43-2AEF-40D0-B767-66994955A75B}"/>
              </a:ext>
            </a:extLst>
          </p:cNvPr>
          <p:cNvSpPr/>
          <p:nvPr/>
        </p:nvSpPr>
        <p:spPr>
          <a:xfrm flipH="1">
            <a:off x="4810748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1" name="Ovál 220">
            <a:extLst>
              <a:ext uri="{FF2B5EF4-FFF2-40B4-BE49-F238E27FC236}">
                <a16:creationId xmlns:a16="http://schemas.microsoft.com/office/drawing/2014/main" id="{CBDFC1F8-8887-4E1C-B7F8-91F486AEE899}"/>
              </a:ext>
            </a:extLst>
          </p:cNvPr>
          <p:cNvSpPr/>
          <p:nvPr/>
        </p:nvSpPr>
        <p:spPr>
          <a:xfrm flipH="1">
            <a:off x="4491259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3" name="Ovál 222">
            <a:extLst>
              <a:ext uri="{FF2B5EF4-FFF2-40B4-BE49-F238E27FC236}">
                <a16:creationId xmlns:a16="http://schemas.microsoft.com/office/drawing/2014/main" id="{871BC55A-56EE-4A51-BE9F-D1D950AFC32B}"/>
              </a:ext>
            </a:extLst>
          </p:cNvPr>
          <p:cNvSpPr/>
          <p:nvPr/>
        </p:nvSpPr>
        <p:spPr>
          <a:xfrm flipH="1">
            <a:off x="4171771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5" name="Ovál 224">
            <a:extLst>
              <a:ext uri="{FF2B5EF4-FFF2-40B4-BE49-F238E27FC236}">
                <a16:creationId xmlns:a16="http://schemas.microsoft.com/office/drawing/2014/main" id="{04D9E6F4-41D2-4D09-9935-AB21AAA95E56}"/>
              </a:ext>
            </a:extLst>
          </p:cNvPr>
          <p:cNvSpPr/>
          <p:nvPr/>
        </p:nvSpPr>
        <p:spPr>
          <a:xfrm flipH="1">
            <a:off x="3852283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7" name="Ovál 226">
            <a:extLst>
              <a:ext uri="{FF2B5EF4-FFF2-40B4-BE49-F238E27FC236}">
                <a16:creationId xmlns:a16="http://schemas.microsoft.com/office/drawing/2014/main" id="{89739770-8994-49FD-A111-B23C0719CC1F}"/>
              </a:ext>
            </a:extLst>
          </p:cNvPr>
          <p:cNvSpPr/>
          <p:nvPr/>
        </p:nvSpPr>
        <p:spPr>
          <a:xfrm flipH="1">
            <a:off x="3532795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9" name="Ovál 228">
            <a:extLst>
              <a:ext uri="{FF2B5EF4-FFF2-40B4-BE49-F238E27FC236}">
                <a16:creationId xmlns:a16="http://schemas.microsoft.com/office/drawing/2014/main" id="{3BB97A75-A85D-4AFD-90C9-CDA63D494A2C}"/>
              </a:ext>
            </a:extLst>
          </p:cNvPr>
          <p:cNvSpPr/>
          <p:nvPr/>
        </p:nvSpPr>
        <p:spPr>
          <a:xfrm flipH="1">
            <a:off x="3213307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1" name="Ovál 230">
            <a:extLst>
              <a:ext uri="{FF2B5EF4-FFF2-40B4-BE49-F238E27FC236}">
                <a16:creationId xmlns:a16="http://schemas.microsoft.com/office/drawing/2014/main" id="{1AFB5D55-DD17-4D42-AE5A-FFB4227DEDA0}"/>
              </a:ext>
            </a:extLst>
          </p:cNvPr>
          <p:cNvSpPr/>
          <p:nvPr/>
        </p:nvSpPr>
        <p:spPr>
          <a:xfrm flipH="1">
            <a:off x="2893819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3" name="Ovál 232">
            <a:extLst>
              <a:ext uri="{FF2B5EF4-FFF2-40B4-BE49-F238E27FC236}">
                <a16:creationId xmlns:a16="http://schemas.microsoft.com/office/drawing/2014/main" id="{F9226DD6-956F-4DA5-B415-4EF6DC95115B}"/>
              </a:ext>
            </a:extLst>
          </p:cNvPr>
          <p:cNvSpPr/>
          <p:nvPr/>
        </p:nvSpPr>
        <p:spPr>
          <a:xfrm flipH="1">
            <a:off x="2574331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5" name="Ovál 234">
            <a:extLst>
              <a:ext uri="{FF2B5EF4-FFF2-40B4-BE49-F238E27FC236}">
                <a16:creationId xmlns:a16="http://schemas.microsoft.com/office/drawing/2014/main" id="{AC11D300-531E-4408-823B-9D5A4F51DA8A}"/>
              </a:ext>
            </a:extLst>
          </p:cNvPr>
          <p:cNvSpPr/>
          <p:nvPr/>
        </p:nvSpPr>
        <p:spPr>
          <a:xfrm flipH="1">
            <a:off x="2254843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7" name="Ovál 236">
            <a:extLst>
              <a:ext uri="{FF2B5EF4-FFF2-40B4-BE49-F238E27FC236}">
                <a16:creationId xmlns:a16="http://schemas.microsoft.com/office/drawing/2014/main" id="{0BC8DA49-EF08-4791-B208-A8271D1296C3}"/>
              </a:ext>
            </a:extLst>
          </p:cNvPr>
          <p:cNvSpPr/>
          <p:nvPr/>
        </p:nvSpPr>
        <p:spPr>
          <a:xfrm flipH="1">
            <a:off x="1935355" y="28999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0" name="Ovál 219">
            <a:extLst>
              <a:ext uri="{FF2B5EF4-FFF2-40B4-BE49-F238E27FC236}">
                <a16:creationId xmlns:a16="http://schemas.microsoft.com/office/drawing/2014/main" id="{80F247CB-CE54-438C-9EA9-F1114628988F}"/>
              </a:ext>
            </a:extLst>
          </p:cNvPr>
          <p:cNvSpPr/>
          <p:nvPr/>
        </p:nvSpPr>
        <p:spPr>
          <a:xfrm flipH="1">
            <a:off x="4810748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2" name="Ovál 221">
            <a:extLst>
              <a:ext uri="{FF2B5EF4-FFF2-40B4-BE49-F238E27FC236}">
                <a16:creationId xmlns:a16="http://schemas.microsoft.com/office/drawing/2014/main" id="{40781932-EEE3-4F2B-B158-2136DC589D96}"/>
              </a:ext>
            </a:extLst>
          </p:cNvPr>
          <p:cNvSpPr/>
          <p:nvPr/>
        </p:nvSpPr>
        <p:spPr>
          <a:xfrm flipH="1">
            <a:off x="4491259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4" name="Ovál 223">
            <a:extLst>
              <a:ext uri="{FF2B5EF4-FFF2-40B4-BE49-F238E27FC236}">
                <a16:creationId xmlns:a16="http://schemas.microsoft.com/office/drawing/2014/main" id="{0F8541C7-4984-40A1-8308-44B74A493DB0}"/>
              </a:ext>
            </a:extLst>
          </p:cNvPr>
          <p:cNvSpPr/>
          <p:nvPr/>
        </p:nvSpPr>
        <p:spPr>
          <a:xfrm flipH="1">
            <a:off x="4171771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6" name="Ovál 225">
            <a:extLst>
              <a:ext uri="{FF2B5EF4-FFF2-40B4-BE49-F238E27FC236}">
                <a16:creationId xmlns:a16="http://schemas.microsoft.com/office/drawing/2014/main" id="{44230216-8688-4494-85F3-1FAB01873747}"/>
              </a:ext>
            </a:extLst>
          </p:cNvPr>
          <p:cNvSpPr/>
          <p:nvPr/>
        </p:nvSpPr>
        <p:spPr>
          <a:xfrm flipH="1">
            <a:off x="3852283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28" name="Ovál 227">
            <a:extLst>
              <a:ext uri="{FF2B5EF4-FFF2-40B4-BE49-F238E27FC236}">
                <a16:creationId xmlns:a16="http://schemas.microsoft.com/office/drawing/2014/main" id="{4A7AF6AC-0C9E-4B0B-84FA-A8F53E2852ED}"/>
              </a:ext>
            </a:extLst>
          </p:cNvPr>
          <p:cNvSpPr/>
          <p:nvPr/>
        </p:nvSpPr>
        <p:spPr>
          <a:xfrm flipH="1">
            <a:off x="3532795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0" name="Ovál 229">
            <a:extLst>
              <a:ext uri="{FF2B5EF4-FFF2-40B4-BE49-F238E27FC236}">
                <a16:creationId xmlns:a16="http://schemas.microsoft.com/office/drawing/2014/main" id="{072D951A-66CE-43E0-9FD6-2BCFA58FD208}"/>
              </a:ext>
            </a:extLst>
          </p:cNvPr>
          <p:cNvSpPr/>
          <p:nvPr/>
        </p:nvSpPr>
        <p:spPr>
          <a:xfrm flipH="1">
            <a:off x="3213307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2" name="Ovál 231">
            <a:extLst>
              <a:ext uri="{FF2B5EF4-FFF2-40B4-BE49-F238E27FC236}">
                <a16:creationId xmlns:a16="http://schemas.microsoft.com/office/drawing/2014/main" id="{AF95DADF-98A3-4A1A-B743-6DB823894C87}"/>
              </a:ext>
            </a:extLst>
          </p:cNvPr>
          <p:cNvSpPr/>
          <p:nvPr/>
        </p:nvSpPr>
        <p:spPr>
          <a:xfrm flipH="1">
            <a:off x="2893819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4" name="Ovál 233">
            <a:extLst>
              <a:ext uri="{FF2B5EF4-FFF2-40B4-BE49-F238E27FC236}">
                <a16:creationId xmlns:a16="http://schemas.microsoft.com/office/drawing/2014/main" id="{21EEF49C-856C-47B7-8E47-12EFA05684CB}"/>
              </a:ext>
            </a:extLst>
          </p:cNvPr>
          <p:cNvSpPr/>
          <p:nvPr/>
        </p:nvSpPr>
        <p:spPr>
          <a:xfrm flipH="1">
            <a:off x="2574331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6" name="Ovál 235">
            <a:extLst>
              <a:ext uri="{FF2B5EF4-FFF2-40B4-BE49-F238E27FC236}">
                <a16:creationId xmlns:a16="http://schemas.microsoft.com/office/drawing/2014/main" id="{3B42A11E-B8E3-42C0-9B36-8522F91B09E9}"/>
              </a:ext>
            </a:extLst>
          </p:cNvPr>
          <p:cNvSpPr/>
          <p:nvPr/>
        </p:nvSpPr>
        <p:spPr>
          <a:xfrm flipH="1">
            <a:off x="2254843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38" name="Ovál 237">
            <a:extLst>
              <a:ext uri="{FF2B5EF4-FFF2-40B4-BE49-F238E27FC236}">
                <a16:creationId xmlns:a16="http://schemas.microsoft.com/office/drawing/2014/main" id="{5E9148AF-2DBD-4C4F-8B8A-70FCA2341C5E}"/>
              </a:ext>
            </a:extLst>
          </p:cNvPr>
          <p:cNvSpPr/>
          <p:nvPr/>
        </p:nvSpPr>
        <p:spPr>
          <a:xfrm flipH="1">
            <a:off x="1935355" y="32155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823A"/>
              </a:solidFill>
            </a:endParaRPr>
          </a:p>
        </p:txBody>
      </p:sp>
      <p:sp>
        <p:nvSpPr>
          <p:cNvPr id="239" name="Ovál 238">
            <a:extLst>
              <a:ext uri="{FF2B5EF4-FFF2-40B4-BE49-F238E27FC236}">
                <a16:creationId xmlns:a16="http://schemas.microsoft.com/office/drawing/2014/main" id="{BCC6F07F-603E-4E5F-9B91-76597A6CC43D}"/>
              </a:ext>
            </a:extLst>
          </p:cNvPr>
          <p:cNvSpPr/>
          <p:nvPr/>
        </p:nvSpPr>
        <p:spPr>
          <a:xfrm flipH="1">
            <a:off x="4810748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1" name="Ovál 240">
            <a:extLst>
              <a:ext uri="{FF2B5EF4-FFF2-40B4-BE49-F238E27FC236}">
                <a16:creationId xmlns:a16="http://schemas.microsoft.com/office/drawing/2014/main" id="{17F81DD0-0FAA-41FF-B5D4-049B4E9C911A}"/>
              </a:ext>
            </a:extLst>
          </p:cNvPr>
          <p:cNvSpPr/>
          <p:nvPr/>
        </p:nvSpPr>
        <p:spPr>
          <a:xfrm flipH="1">
            <a:off x="4491259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3" name="Ovál 242">
            <a:extLst>
              <a:ext uri="{FF2B5EF4-FFF2-40B4-BE49-F238E27FC236}">
                <a16:creationId xmlns:a16="http://schemas.microsoft.com/office/drawing/2014/main" id="{8ACE6CDB-68CB-4578-9978-5096F8348A7C}"/>
              </a:ext>
            </a:extLst>
          </p:cNvPr>
          <p:cNvSpPr/>
          <p:nvPr/>
        </p:nvSpPr>
        <p:spPr>
          <a:xfrm flipH="1">
            <a:off x="4171771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5" name="Ovál 244">
            <a:extLst>
              <a:ext uri="{FF2B5EF4-FFF2-40B4-BE49-F238E27FC236}">
                <a16:creationId xmlns:a16="http://schemas.microsoft.com/office/drawing/2014/main" id="{A9948002-39B0-4162-B03D-8019F606D6FA}"/>
              </a:ext>
            </a:extLst>
          </p:cNvPr>
          <p:cNvSpPr/>
          <p:nvPr/>
        </p:nvSpPr>
        <p:spPr>
          <a:xfrm flipH="1">
            <a:off x="3852283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7" name="Ovál 246">
            <a:extLst>
              <a:ext uri="{FF2B5EF4-FFF2-40B4-BE49-F238E27FC236}">
                <a16:creationId xmlns:a16="http://schemas.microsoft.com/office/drawing/2014/main" id="{A72633A0-30E3-4E95-80A2-89E16F313761}"/>
              </a:ext>
            </a:extLst>
          </p:cNvPr>
          <p:cNvSpPr/>
          <p:nvPr/>
        </p:nvSpPr>
        <p:spPr>
          <a:xfrm flipH="1">
            <a:off x="3532795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9" name="Ovál 248">
            <a:extLst>
              <a:ext uri="{FF2B5EF4-FFF2-40B4-BE49-F238E27FC236}">
                <a16:creationId xmlns:a16="http://schemas.microsoft.com/office/drawing/2014/main" id="{D204826A-8218-4D61-BD13-D95C5F655196}"/>
              </a:ext>
            </a:extLst>
          </p:cNvPr>
          <p:cNvSpPr/>
          <p:nvPr/>
        </p:nvSpPr>
        <p:spPr>
          <a:xfrm flipH="1">
            <a:off x="3213307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1" name="Ovál 250">
            <a:extLst>
              <a:ext uri="{FF2B5EF4-FFF2-40B4-BE49-F238E27FC236}">
                <a16:creationId xmlns:a16="http://schemas.microsoft.com/office/drawing/2014/main" id="{55A37B05-2AF0-444A-9776-C254D00AE008}"/>
              </a:ext>
            </a:extLst>
          </p:cNvPr>
          <p:cNvSpPr/>
          <p:nvPr/>
        </p:nvSpPr>
        <p:spPr>
          <a:xfrm flipH="1">
            <a:off x="2893819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3" name="Ovál 252">
            <a:extLst>
              <a:ext uri="{FF2B5EF4-FFF2-40B4-BE49-F238E27FC236}">
                <a16:creationId xmlns:a16="http://schemas.microsoft.com/office/drawing/2014/main" id="{726B92A0-336F-4BD9-B422-53178FC39188}"/>
              </a:ext>
            </a:extLst>
          </p:cNvPr>
          <p:cNvSpPr/>
          <p:nvPr/>
        </p:nvSpPr>
        <p:spPr>
          <a:xfrm flipH="1">
            <a:off x="2574331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5" name="Ovál 254">
            <a:extLst>
              <a:ext uri="{FF2B5EF4-FFF2-40B4-BE49-F238E27FC236}">
                <a16:creationId xmlns:a16="http://schemas.microsoft.com/office/drawing/2014/main" id="{857B4C3E-3A16-45D1-9173-599A59995573}"/>
              </a:ext>
            </a:extLst>
          </p:cNvPr>
          <p:cNvSpPr/>
          <p:nvPr/>
        </p:nvSpPr>
        <p:spPr>
          <a:xfrm flipH="1">
            <a:off x="2254843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7" name="Ovál 256">
            <a:extLst>
              <a:ext uri="{FF2B5EF4-FFF2-40B4-BE49-F238E27FC236}">
                <a16:creationId xmlns:a16="http://schemas.microsoft.com/office/drawing/2014/main" id="{36E32AE9-BE7C-47E2-A70C-33F65DC9A588}"/>
              </a:ext>
            </a:extLst>
          </p:cNvPr>
          <p:cNvSpPr/>
          <p:nvPr/>
        </p:nvSpPr>
        <p:spPr>
          <a:xfrm flipH="1">
            <a:off x="1935355" y="35311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0" name="Ovál 239">
            <a:extLst>
              <a:ext uri="{FF2B5EF4-FFF2-40B4-BE49-F238E27FC236}">
                <a16:creationId xmlns:a16="http://schemas.microsoft.com/office/drawing/2014/main" id="{7E34FCD6-0E8F-460E-A9DF-ECBC95F03CCA}"/>
              </a:ext>
            </a:extLst>
          </p:cNvPr>
          <p:cNvSpPr/>
          <p:nvPr/>
        </p:nvSpPr>
        <p:spPr>
          <a:xfrm flipH="1">
            <a:off x="4810748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2" name="Ovál 241">
            <a:extLst>
              <a:ext uri="{FF2B5EF4-FFF2-40B4-BE49-F238E27FC236}">
                <a16:creationId xmlns:a16="http://schemas.microsoft.com/office/drawing/2014/main" id="{539CBEAC-668E-42DE-AD18-84EC8258B6B7}"/>
              </a:ext>
            </a:extLst>
          </p:cNvPr>
          <p:cNvSpPr/>
          <p:nvPr/>
        </p:nvSpPr>
        <p:spPr>
          <a:xfrm flipH="1">
            <a:off x="4491259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4" name="Ovál 243">
            <a:extLst>
              <a:ext uri="{FF2B5EF4-FFF2-40B4-BE49-F238E27FC236}">
                <a16:creationId xmlns:a16="http://schemas.microsoft.com/office/drawing/2014/main" id="{21A23C7F-569F-4B85-963A-0087B598EC91}"/>
              </a:ext>
            </a:extLst>
          </p:cNvPr>
          <p:cNvSpPr/>
          <p:nvPr/>
        </p:nvSpPr>
        <p:spPr>
          <a:xfrm flipH="1">
            <a:off x="4171771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6" name="Ovál 245">
            <a:extLst>
              <a:ext uri="{FF2B5EF4-FFF2-40B4-BE49-F238E27FC236}">
                <a16:creationId xmlns:a16="http://schemas.microsoft.com/office/drawing/2014/main" id="{ADEAD478-566F-43FC-A053-C135D2F834DF}"/>
              </a:ext>
            </a:extLst>
          </p:cNvPr>
          <p:cNvSpPr/>
          <p:nvPr/>
        </p:nvSpPr>
        <p:spPr>
          <a:xfrm flipH="1">
            <a:off x="3852283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48" name="Ovál 247">
            <a:extLst>
              <a:ext uri="{FF2B5EF4-FFF2-40B4-BE49-F238E27FC236}">
                <a16:creationId xmlns:a16="http://schemas.microsoft.com/office/drawing/2014/main" id="{F04BEFEA-A4A2-4549-9C4B-335B8CBC73E6}"/>
              </a:ext>
            </a:extLst>
          </p:cNvPr>
          <p:cNvSpPr/>
          <p:nvPr/>
        </p:nvSpPr>
        <p:spPr>
          <a:xfrm flipH="1">
            <a:off x="3532795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0" name="Ovál 249">
            <a:extLst>
              <a:ext uri="{FF2B5EF4-FFF2-40B4-BE49-F238E27FC236}">
                <a16:creationId xmlns:a16="http://schemas.microsoft.com/office/drawing/2014/main" id="{9C218B00-A328-4468-9105-5DA66FE359EB}"/>
              </a:ext>
            </a:extLst>
          </p:cNvPr>
          <p:cNvSpPr/>
          <p:nvPr/>
        </p:nvSpPr>
        <p:spPr>
          <a:xfrm flipH="1">
            <a:off x="3213307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2" name="Ovál 251">
            <a:extLst>
              <a:ext uri="{FF2B5EF4-FFF2-40B4-BE49-F238E27FC236}">
                <a16:creationId xmlns:a16="http://schemas.microsoft.com/office/drawing/2014/main" id="{0D3B5C77-394C-466D-BC4F-4E1A1E51A1CD}"/>
              </a:ext>
            </a:extLst>
          </p:cNvPr>
          <p:cNvSpPr/>
          <p:nvPr/>
        </p:nvSpPr>
        <p:spPr>
          <a:xfrm flipH="1">
            <a:off x="2893819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4" name="Ovál 253">
            <a:extLst>
              <a:ext uri="{FF2B5EF4-FFF2-40B4-BE49-F238E27FC236}">
                <a16:creationId xmlns:a16="http://schemas.microsoft.com/office/drawing/2014/main" id="{4D30BD2E-1EBF-4C73-85FD-F7398675CDF3}"/>
              </a:ext>
            </a:extLst>
          </p:cNvPr>
          <p:cNvSpPr/>
          <p:nvPr/>
        </p:nvSpPr>
        <p:spPr>
          <a:xfrm flipH="1">
            <a:off x="2574331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6" name="Ovál 255">
            <a:extLst>
              <a:ext uri="{FF2B5EF4-FFF2-40B4-BE49-F238E27FC236}">
                <a16:creationId xmlns:a16="http://schemas.microsoft.com/office/drawing/2014/main" id="{F6348572-11B6-44C9-8B7A-3373A9CCF2A6}"/>
              </a:ext>
            </a:extLst>
          </p:cNvPr>
          <p:cNvSpPr/>
          <p:nvPr/>
        </p:nvSpPr>
        <p:spPr>
          <a:xfrm flipH="1">
            <a:off x="2254843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58" name="Ovál 257">
            <a:extLst>
              <a:ext uri="{FF2B5EF4-FFF2-40B4-BE49-F238E27FC236}">
                <a16:creationId xmlns:a16="http://schemas.microsoft.com/office/drawing/2014/main" id="{A830B646-9321-410F-8576-B0FBDB307E66}"/>
              </a:ext>
            </a:extLst>
          </p:cNvPr>
          <p:cNvSpPr/>
          <p:nvPr/>
        </p:nvSpPr>
        <p:spPr>
          <a:xfrm flipH="1">
            <a:off x="1935355" y="384680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823A"/>
              </a:solidFill>
            </a:endParaRPr>
          </a:p>
        </p:txBody>
      </p:sp>
      <p:sp>
        <p:nvSpPr>
          <p:cNvPr id="259" name="Ovál 258">
            <a:extLst>
              <a:ext uri="{FF2B5EF4-FFF2-40B4-BE49-F238E27FC236}">
                <a16:creationId xmlns:a16="http://schemas.microsoft.com/office/drawing/2014/main" id="{69F348B9-8820-465F-A8F2-F98409E78B07}"/>
              </a:ext>
            </a:extLst>
          </p:cNvPr>
          <p:cNvSpPr/>
          <p:nvPr/>
        </p:nvSpPr>
        <p:spPr>
          <a:xfrm flipH="1">
            <a:off x="4810748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1" name="Ovál 260">
            <a:extLst>
              <a:ext uri="{FF2B5EF4-FFF2-40B4-BE49-F238E27FC236}">
                <a16:creationId xmlns:a16="http://schemas.microsoft.com/office/drawing/2014/main" id="{FEC95D26-37FF-4F9E-BF9D-E4C98753564E}"/>
              </a:ext>
            </a:extLst>
          </p:cNvPr>
          <p:cNvSpPr/>
          <p:nvPr/>
        </p:nvSpPr>
        <p:spPr>
          <a:xfrm flipH="1">
            <a:off x="4491259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3" name="Ovál 262">
            <a:extLst>
              <a:ext uri="{FF2B5EF4-FFF2-40B4-BE49-F238E27FC236}">
                <a16:creationId xmlns:a16="http://schemas.microsoft.com/office/drawing/2014/main" id="{EE7DCA17-520A-41C6-BD1D-01D83E33D663}"/>
              </a:ext>
            </a:extLst>
          </p:cNvPr>
          <p:cNvSpPr/>
          <p:nvPr/>
        </p:nvSpPr>
        <p:spPr>
          <a:xfrm flipH="1">
            <a:off x="4171771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5" name="Ovál 264">
            <a:extLst>
              <a:ext uri="{FF2B5EF4-FFF2-40B4-BE49-F238E27FC236}">
                <a16:creationId xmlns:a16="http://schemas.microsoft.com/office/drawing/2014/main" id="{E2899673-549F-447B-A476-C877C3AB13F1}"/>
              </a:ext>
            </a:extLst>
          </p:cNvPr>
          <p:cNvSpPr/>
          <p:nvPr/>
        </p:nvSpPr>
        <p:spPr>
          <a:xfrm flipH="1">
            <a:off x="3852283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7" name="Ovál 266">
            <a:extLst>
              <a:ext uri="{FF2B5EF4-FFF2-40B4-BE49-F238E27FC236}">
                <a16:creationId xmlns:a16="http://schemas.microsoft.com/office/drawing/2014/main" id="{B163CA7B-06F9-4A43-BFA3-344E398BAD93}"/>
              </a:ext>
            </a:extLst>
          </p:cNvPr>
          <p:cNvSpPr/>
          <p:nvPr/>
        </p:nvSpPr>
        <p:spPr>
          <a:xfrm flipH="1">
            <a:off x="3532795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9" name="Ovál 268">
            <a:extLst>
              <a:ext uri="{FF2B5EF4-FFF2-40B4-BE49-F238E27FC236}">
                <a16:creationId xmlns:a16="http://schemas.microsoft.com/office/drawing/2014/main" id="{F1FF1649-C719-4E5A-AA24-D043B75D2729}"/>
              </a:ext>
            </a:extLst>
          </p:cNvPr>
          <p:cNvSpPr/>
          <p:nvPr/>
        </p:nvSpPr>
        <p:spPr>
          <a:xfrm flipH="1">
            <a:off x="3213307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1" name="Ovál 270">
            <a:extLst>
              <a:ext uri="{FF2B5EF4-FFF2-40B4-BE49-F238E27FC236}">
                <a16:creationId xmlns:a16="http://schemas.microsoft.com/office/drawing/2014/main" id="{958DD3B7-076D-4DC7-9872-F258E1FED57F}"/>
              </a:ext>
            </a:extLst>
          </p:cNvPr>
          <p:cNvSpPr/>
          <p:nvPr/>
        </p:nvSpPr>
        <p:spPr>
          <a:xfrm flipH="1">
            <a:off x="2893819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3" name="Ovál 272">
            <a:extLst>
              <a:ext uri="{FF2B5EF4-FFF2-40B4-BE49-F238E27FC236}">
                <a16:creationId xmlns:a16="http://schemas.microsoft.com/office/drawing/2014/main" id="{BD32B1C9-3135-42EC-83FE-1E062985A50D}"/>
              </a:ext>
            </a:extLst>
          </p:cNvPr>
          <p:cNvSpPr/>
          <p:nvPr/>
        </p:nvSpPr>
        <p:spPr>
          <a:xfrm flipH="1">
            <a:off x="2574331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5" name="Ovál 274">
            <a:extLst>
              <a:ext uri="{FF2B5EF4-FFF2-40B4-BE49-F238E27FC236}">
                <a16:creationId xmlns:a16="http://schemas.microsoft.com/office/drawing/2014/main" id="{E9339C7A-57A4-44CC-8B17-B0430F7F8C23}"/>
              </a:ext>
            </a:extLst>
          </p:cNvPr>
          <p:cNvSpPr/>
          <p:nvPr/>
        </p:nvSpPr>
        <p:spPr>
          <a:xfrm flipH="1">
            <a:off x="2254843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7" name="Ovál 276">
            <a:extLst>
              <a:ext uri="{FF2B5EF4-FFF2-40B4-BE49-F238E27FC236}">
                <a16:creationId xmlns:a16="http://schemas.microsoft.com/office/drawing/2014/main" id="{3D4F4C86-4852-4424-9268-CE9D96E94F0A}"/>
              </a:ext>
            </a:extLst>
          </p:cNvPr>
          <p:cNvSpPr/>
          <p:nvPr/>
        </p:nvSpPr>
        <p:spPr>
          <a:xfrm flipH="1">
            <a:off x="1935355" y="416242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0" name="Ovál 259">
            <a:extLst>
              <a:ext uri="{FF2B5EF4-FFF2-40B4-BE49-F238E27FC236}">
                <a16:creationId xmlns:a16="http://schemas.microsoft.com/office/drawing/2014/main" id="{ACD37207-B251-416D-9F16-86F09290EDDD}"/>
              </a:ext>
            </a:extLst>
          </p:cNvPr>
          <p:cNvSpPr/>
          <p:nvPr/>
        </p:nvSpPr>
        <p:spPr>
          <a:xfrm flipH="1">
            <a:off x="4810748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2" name="Ovál 261">
            <a:extLst>
              <a:ext uri="{FF2B5EF4-FFF2-40B4-BE49-F238E27FC236}">
                <a16:creationId xmlns:a16="http://schemas.microsoft.com/office/drawing/2014/main" id="{430C1DE1-DBA6-42FF-A42B-20D9EF5BA77B}"/>
              </a:ext>
            </a:extLst>
          </p:cNvPr>
          <p:cNvSpPr/>
          <p:nvPr/>
        </p:nvSpPr>
        <p:spPr>
          <a:xfrm flipH="1">
            <a:off x="4491259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4" name="Ovál 263">
            <a:extLst>
              <a:ext uri="{FF2B5EF4-FFF2-40B4-BE49-F238E27FC236}">
                <a16:creationId xmlns:a16="http://schemas.microsoft.com/office/drawing/2014/main" id="{F08B81B8-4FCD-4B93-990C-959172A0F8F8}"/>
              </a:ext>
            </a:extLst>
          </p:cNvPr>
          <p:cNvSpPr/>
          <p:nvPr/>
        </p:nvSpPr>
        <p:spPr>
          <a:xfrm flipH="1">
            <a:off x="4171771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6" name="Ovál 265">
            <a:extLst>
              <a:ext uri="{FF2B5EF4-FFF2-40B4-BE49-F238E27FC236}">
                <a16:creationId xmlns:a16="http://schemas.microsoft.com/office/drawing/2014/main" id="{39F751EB-3025-4ED5-9695-DC69D0C3A912}"/>
              </a:ext>
            </a:extLst>
          </p:cNvPr>
          <p:cNvSpPr/>
          <p:nvPr/>
        </p:nvSpPr>
        <p:spPr>
          <a:xfrm flipH="1">
            <a:off x="3852283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68" name="Ovál 267">
            <a:extLst>
              <a:ext uri="{FF2B5EF4-FFF2-40B4-BE49-F238E27FC236}">
                <a16:creationId xmlns:a16="http://schemas.microsoft.com/office/drawing/2014/main" id="{9ECCC9CF-1DAD-4687-9ADD-8CF604815611}"/>
              </a:ext>
            </a:extLst>
          </p:cNvPr>
          <p:cNvSpPr/>
          <p:nvPr/>
        </p:nvSpPr>
        <p:spPr>
          <a:xfrm flipH="1">
            <a:off x="3532795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0" name="Ovál 269">
            <a:extLst>
              <a:ext uri="{FF2B5EF4-FFF2-40B4-BE49-F238E27FC236}">
                <a16:creationId xmlns:a16="http://schemas.microsoft.com/office/drawing/2014/main" id="{41D1546D-84A6-42A8-8D0E-91AC0E6716D8}"/>
              </a:ext>
            </a:extLst>
          </p:cNvPr>
          <p:cNvSpPr/>
          <p:nvPr/>
        </p:nvSpPr>
        <p:spPr>
          <a:xfrm flipH="1">
            <a:off x="3213307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2" name="Ovál 271">
            <a:extLst>
              <a:ext uri="{FF2B5EF4-FFF2-40B4-BE49-F238E27FC236}">
                <a16:creationId xmlns:a16="http://schemas.microsoft.com/office/drawing/2014/main" id="{D4A2A951-761B-4B03-80F5-C4CFACA46212}"/>
              </a:ext>
            </a:extLst>
          </p:cNvPr>
          <p:cNvSpPr/>
          <p:nvPr/>
        </p:nvSpPr>
        <p:spPr>
          <a:xfrm flipH="1">
            <a:off x="2893819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4" name="Ovál 273">
            <a:extLst>
              <a:ext uri="{FF2B5EF4-FFF2-40B4-BE49-F238E27FC236}">
                <a16:creationId xmlns:a16="http://schemas.microsoft.com/office/drawing/2014/main" id="{EB02ACB3-7F77-4C5F-BB3F-9C80C0D230FF}"/>
              </a:ext>
            </a:extLst>
          </p:cNvPr>
          <p:cNvSpPr/>
          <p:nvPr/>
        </p:nvSpPr>
        <p:spPr>
          <a:xfrm flipH="1">
            <a:off x="2574331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6" name="Ovál 275">
            <a:extLst>
              <a:ext uri="{FF2B5EF4-FFF2-40B4-BE49-F238E27FC236}">
                <a16:creationId xmlns:a16="http://schemas.microsoft.com/office/drawing/2014/main" id="{76794B07-0074-4F40-8DAE-43AFCA1D9A8F}"/>
              </a:ext>
            </a:extLst>
          </p:cNvPr>
          <p:cNvSpPr/>
          <p:nvPr/>
        </p:nvSpPr>
        <p:spPr>
          <a:xfrm flipH="1">
            <a:off x="2254843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78" name="Ovál 277">
            <a:extLst>
              <a:ext uri="{FF2B5EF4-FFF2-40B4-BE49-F238E27FC236}">
                <a16:creationId xmlns:a16="http://schemas.microsoft.com/office/drawing/2014/main" id="{300AA456-6385-4709-B160-7D394005F8C2}"/>
              </a:ext>
            </a:extLst>
          </p:cNvPr>
          <p:cNvSpPr/>
          <p:nvPr/>
        </p:nvSpPr>
        <p:spPr>
          <a:xfrm flipH="1">
            <a:off x="1935355" y="4478051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823A"/>
              </a:solidFill>
            </a:endParaRPr>
          </a:p>
        </p:txBody>
      </p:sp>
      <p:sp>
        <p:nvSpPr>
          <p:cNvPr id="279" name="Ovál 278">
            <a:extLst>
              <a:ext uri="{FF2B5EF4-FFF2-40B4-BE49-F238E27FC236}">
                <a16:creationId xmlns:a16="http://schemas.microsoft.com/office/drawing/2014/main" id="{32C88F55-40E1-4DFD-A936-9B2C68346D20}"/>
              </a:ext>
            </a:extLst>
          </p:cNvPr>
          <p:cNvSpPr/>
          <p:nvPr/>
        </p:nvSpPr>
        <p:spPr>
          <a:xfrm flipH="1">
            <a:off x="4810748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1" name="Ovál 280">
            <a:extLst>
              <a:ext uri="{FF2B5EF4-FFF2-40B4-BE49-F238E27FC236}">
                <a16:creationId xmlns:a16="http://schemas.microsoft.com/office/drawing/2014/main" id="{073D6EA8-128F-4868-B932-1C3E65EC328A}"/>
              </a:ext>
            </a:extLst>
          </p:cNvPr>
          <p:cNvSpPr/>
          <p:nvPr/>
        </p:nvSpPr>
        <p:spPr>
          <a:xfrm flipH="1">
            <a:off x="4491259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3" name="Ovál 282">
            <a:extLst>
              <a:ext uri="{FF2B5EF4-FFF2-40B4-BE49-F238E27FC236}">
                <a16:creationId xmlns:a16="http://schemas.microsoft.com/office/drawing/2014/main" id="{7668AE1E-86F5-457F-A1F1-B8C871ED91A2}"/>
              </a:ext>
            </a:extLst>
          </p:cNvPr>
          <p:cNvSpPr/>
          <p:nvPr/>
        </p:nvSpPr>
        <p:spPr>
          <a:xfrm flipH="1">
            <a:off x="4171771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5" name="Ovál 284">
            <a:extLst>
              <a:ext uri="{FF2B5EF4-FFF2-40B4-BE49-F238E27FC236}">
                <a16:creationId xmlns:a16="http://schemas.microsoft.com/office/drawing/2014/main" id="{1F34E705-7519-4168-86D0-5CC0EB4BC749}"/>
              </a:ext>
            </a:extLst>
          </p:cNvPr>
          <p:cNvSpPr/>
          <p:nvPr/>
        </p:nvSpPr>
        <p:spPr>
          <a:xfrm flipH="1">
            <a:off x="3852283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7" name="Ovál 286">
            <a:extLst>
              <a:ext uri="{FF2B5EF4-FFF2-40B4-BE49-F238E27FC236}">
                <a16:creationId xmlns:a16="http://schemas.microsoft.com/office/drawing/2014/main" id="{E35BC24E-64EB-4ED2-9357-213ED804E872}"/>
              </a:ext>
            </a:extLst>
          </p:cNvPr>
          <p:cNvSpPr/>
          <p:nvPr/>
        </p:nvSpPr>
        <p:spPr>
          <a:xfrm flipH="1">
            <a:off x="3532795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9" name="Ovál 288">
            <a:extLst>
              <a:ext uri="{FF2B5EF4-FFF2-40B4-BE49-F238E27FC236}">
                <a16:creationId xmlns:a16="http://schemas.microsoft.com/office/drawing/2014/main" id="{D28C8709-BB5A-41AC-B032-CA3AC4B249A2}"/>
              </a:ext>
            </a:extLst>
          </p:cNvPr>
          <p:cNvSpPr/>
          <p:nvPr/>
        </p:nvSpPr>
        <p:spPr>
          <a:xfrm flipH="1">
            <a:off x="3213307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1" name="Ovál 290">
            <a:extLst>
              <a:ext uri="{FF2B5EF4-FFF2-40B4-BE49-F238E27FC236}">
                <a16:creationId xmlns:a16="http://schemas.microsoft.com/office/drawing/2014/main" id="{D27837CD-8C6D-4FBA-BCFB-10478087E987}"/>
              </a:ext>
            </a:extLst>
          </p:cNvPr>
          <p:cNvSpPr/>
          <p:nvPr/>
        </p:nvSpPr>
        <p:spPr>
          <a:xfrm flipH="1">
            <a:off x="2893819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3" name="Ovál 292">
            <a:extLst>
              <a:ext uri="{FF2B5EF4-FFF2-40B4-BE49-F238E27FC236}">
                <a16:creationId xmlns:a16="http://schemas.microsoft.com/office/drawing/2014/main" id="{9AA60B69-4861-4089-9BBB-9F6FEB5EDB45}"/>
              </a:ext>
            </a:extLst>
          </p:cNvPr>
          <p:cNvSpPr/>
          <p:nvPr/>
        </p:nvSpPr>
        <p:spPr>
          <a:xfrm flipH="1">
            <a:off x="2574331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5" name="Ovál 294">
            <a:extLst>
              <a:ext uri="{FF2B5EF4-FFF2-40B4-BE49-F238E27FC236}">
                <a16:creationId xmlns:a16="http://schemas.microsoft.com/office/drawing/2014/main" id="{2BA7FF5B-498D-4991-AD19-AD1ABFFD222B}"/>
              </a:ext>
            </a:extLst>
          </p:cNvPr>
          <p:cNvSpPr/>
          <p:nvPr/>
        </p:nvSpPr>
        <p:spPr>
          <a:xfrm flipH="1">
            <a:off x="2254843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7" name="Ovál 296">
            <a:extLst>
              <a:ext uri="{FF2B5EF4-FFF2-40B4-BE49-F238E27FC236}">
                <a16:creationId xmlns:a16="http://schemas.microsoft.com/office/drawing/2014/main" id="{50F74DFB-14D9-4B9C-A39A-622F57C83DAA}"/>
              </a:ext>
            </a:extLst>
          </p:cNvPr>
          <p:cNvSpPr/>
          <p:nvPr/>
        </p:nvSpPr>
        <p:spPr>
          <a:xfrm flipH="1">
            <a:off x="1935355" y="4793676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0" name="Ovál 279">
            <a:extLst>
              <a:ext uri="{FF2B5EF4-FFF2-40B4-BE49-F238E27FC236}">
                <a16:creationId xmlns:a16="http://schemas.microsoft.com/office/drawing/2014/main" id="{E9E5F500-0A1A-4DCE-AF0F-02FCE4A91AD5}"/>
              </a:ext>
            </a:extLst>
          </p:cNvPr>
          <p:cNvSpPr/>
          <p:nvPr/>
        </p:nvSpPr>
        <p:spPr>
          <a:xfrm flipH="1">
            <a:off x="4810748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2" name="Ovál 281">
            <a:extLst>
              <a:ext uri="{FF2B5EF4-FFF2-40B4-BE49-F238E27FC236}">
                <a16:creationId xmlns:a16="http://schemas.microsoft.com/office/drawing/2014/main" id="{D3821262-3F3B-4008-9210-D26AB15F3DE9}"/>
              </a:ext>
            </a:extLst>
          </p:cNvPr>
          <p:cNvSpPr/>
          <p:nvPr/>
        </p:nvSpPr>
        <p:spPr>
          <a:xfrm flipH="1">
            <a:off x="4491259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4" name="Ovál 283">
            <a:extLst>
              <a:ext uri="{FF2B5EF4-FFF2-40B4-BE49-F238E27FC236}">
                <a16:creationId xmlns:a16="http://schemas.microsoft.com/office/drawing/2014/main" id="{E81C8A89-DCF5-4701-9E1D-B9ADFC2FD671}"/>
              </a:ext>
            </a:extLst>
          </p:cNvPr>
          <p:cNvSpPr/>
          <p:nvPr/>
        </p:nvSpPr>
        <p:spPr>
          <a:xfrm flipH="1">
            <a:off x="4171771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6" name="Ovál 285">
            <a:extLst>
              <a:ext uri="{FF2B5EF4-FFF2-40B4-BE49-F238E27FC236}">
                <a16:creationId xmlns:a16="http://schemas.microsoft.com/office/drawing/2014/main" id="{5853933B-0F6E-4F0B-90CD-02851794C613}"/>
              </a:ext>
            </a:extLst>
          </p:cNvPr>
          <p:cNvSpPr/>
          <p:nvPr/>
        </p:nvSpPr>
        <p:spPr>
          <a:xfrm flipH="1">
            <a:off x="3852283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88" name="Ovál 287">
            <a:extLst>
              <a:ext uri="{FF2B5EF4-FFF2-40B4-BE49-F238E27FC236}">
                <a16:creationId xmlns:a16="http://schemas.microsoft.com/office/drawing/2014/main" id="{50664269-9E23-43C5-95CD-504A5EAE406A}"/>
              </a:ext>
            </a:extLst>
          </p:cNvPr>
          <p:cNvSpPr/>
          <p:nvPr/>
        </p:nvSpPr>
        <p:spPr>
          <a:xfrm flipH="1">
            <a:off x="3532795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0" name="Ovál 289">
            <a:extLst>
              <a:ext uri="{FF2B5EF4-FFF2-40B4-BE49-F238E27FC236}">
                <a16:creationId xmlns:a16="http://schemas.microsoft.com/office/drawing/2014/main" id="{949F0CD7-6A25-4CFF-91FF-E07C0A3FD8C9}"/>
              </a:ext>
            </a:extLst>
          </p:cNvPr>
          <p:cNvSpPr/>
          <p:nvPr/>
        </p:nvSpPr>
        <p:spPr>
          <a:xfrm flipH="1">
            <a:off x="3213307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2" name="Ovál 291">
            <a:extLst>
              <a:ext uri="{FF2B5EF4-FFF2-40B4-BE49-F238E27FC236}">
                <a16:creationId xmlns:a16="http://schemas.microsoft.com/office/drawing/2014/main" id="{C5630628-8981-4F85-97CE-8A20771BC41D}"/>
              </a:ext>
            </a:extLst>
          </p:cNvPr>
          <p:cNvSpPr/>
          <p:nvPr/>
        </p:nvSpPr>
        <p:spPr>
          <a:xfrm flipH="1">
            <a:off x="2893819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4" name="Ovál 293">
            <a:extLst>
              <a:ext uri="{FF2B5EF4-FFF2-40B4-BE49-F238E27FC236}">
                <a16:creationId xmlns:a16="http://schemas.microsoft.com/office/drawing/2014/main" id="{7EA725F7-1D3E-46BB-9CE0-97CB0343FB31}"/>
              </a:ext>
            </a:extLst>
          </p:cNvPr>
          <p:cNvSpPr/>
          <p:nvPr/>
        </p:nvSpPr>
        <p:spPr>
          <a:xfrm flipH="1">
            <a:off x="2574331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6" name="Ovál 295">
            <a:extLst>
              <a:ext uri="{FF2B5EF4-FFF2-40B4-BE49-F238E27FC236}">
                <a16:creationId xmlns:a16="http://schemas.microsoft.com/office/drawing/2014/main" id="{FB51BB6B-9A86-4983-80FF-9FD8D4DAC4C2}"/>
              </a:ext>
            </a:extLst>
          </p:cNvPr>
          <p:cNvSpPr/>
          <p:nvPr/>
        </p:nvSpPr>
        <p:spPr>
          <a:xfrm flipH="1">
            <a:off x="2254843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823A"/>
              </a:solidFill>
            </a:endParaRPr>
          </a:p>
        </p:txBody>
      </p:sp>
      <p:sp>
        <p:nvSpPr>
          <p:cNvPr id="298" name="Ovál 297">
            <a:extLst>
              <a:ext uri="{FF2B5EF4-FFF2-40B4-BE49-F238E27FC236}">
                <a16:creationId xmlns:a16="http://schemas.microsoft.com/office/drawing/2014/main" id="{3B17F82D-A598-442D-8D4D-F0A340BFCCC6}"/>
              </a:ext>
            </a:extLst>
          </p:cNvPr>
          <p:cNvSpPr/>
          <p:nvPr/>
        </p:nvSpPr>
        <p:spPr>
          <a:xfrm flipH="1">
            <a:off x="1935355" y="5109304"/>
            <a:ext cx="189769" cy="18976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rgbClr val="00823A"/>
              </a:solidFill>
            </a:endParaRPr>
          </a:p>
        </p:txBody>
      </p:sp>
      <p:sp>
        <p:nvSpPr>
          <p:cNvPr id="299" name="Zástupný objekt pre text 3">
            <a:extLst>
              <a:ext uri="{FF2B5EF4-FFF2-40B4-BE49-F238E27FC236}">
                <a16:creationId xmlns:a16="http://schemas.microsoft.com/office/drawing/2014/main" id="{942D0FC7-296C-4C69-833A-B9A3108F9028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00893" y="2553332"/>
            <a:ext cx="911189" cy="247355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0" name="Zástupný objekt pre text 3">
            <a:extLst>
              <a:ext uri="{FF2B5EF4-FFF2-40B4-BE49-F238E27FC236}">
                <a16:creationId xmlns:a16="http://schemas.microsoft.com/office/drawing/2014/main" id="{6FF55EFB-568B-417E-A2EA-7C8965878D4C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700893" y="2873100"/>
            <a:ext cx="911189" cy="247355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1" name="Zástupný objekt pre text 3">
            <a:extLst>
              <a:ext uri="{FF2B5EF4-FFF2-40B4-BE49-F238E27FC236}">
                <a16:creationId xmlns:a16="http://schemas.microsoft.com/office/drawing/2014/main" id="{E689170C-7F1F-4BE3-A922-EA039AFEB65B}"/>
              </a:ext>
            </a:extLst>
          </p:cNvPr>
          <p:cNvSpPr>
            <a:spLocks noGrp="1"/>
          </p:cNvSpPr>
          <p:nvPr>
            <p:ph type="body" sz="half" idx="30" hasCustomPrompt="1"/>
          </p:nvPr>
        </p:nvSpPr>
        <p:spPr>
          <a:xfrm>
            <a:off x="700893" y="3189468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2" name="Zástupný objekt pre text 3">
            <a:extLst>
              <a:ext uri="{FF2B5EF4-FFF2-40B4-BE49-F238E27FC236}">
                <a16:creationId xmlns:a16="http://schemas.microsoft.com/office/drawing/2014/main" id="{2471ED05-BDAD-427D-95CE-E2328CE92B1A}"/>
              </a:ext>
            </a:extLst>
          </p:cNvPr>
          <p:cNvSpPr>
            <a:spLocks noGrp="1"/>
          </p:cNvSpPr>
          <p:nvPr>
            <p:ph type="body" sz="half" idx="31" hasCustomPrompt="1"/>
          </p:nvPr>
        </p:nvSpPr>
        <p:spPr>
          <a:xfrm>
            <a:off x="700893" y="3513928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3" name="Zástupný objekt pre text 3">
            <a:extLst>
              <a:ext uri="{FF2B5EF4-FFF2-40B4-BE49-F238E27FC236}">
                <a16:creationId xmlns:a16="http://schemas.microsoft.com/office/drawing/2014/main" id="{26750096-60DB-4198-8AAF-6F8C37B242E9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700893" y="3838917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4" name="Zástupný objekt pre text 3">
            <a:extLst>
              <a:ext uri="{FF2B5EF4-FFF2-40B4-BE49-F238E27FC236}">
                <a16:creationId xmlns:a16="http://schemas.microsoft.com/office/drawing/2014/main" id="{020E8F88-26E5-48FF-BF49-61F225A7B23E}"/>
              </a:ext>
            </a:extLst>
          </p:cNvPr>
          <p:cNvSpPr>
            <a:spLocks noGrp="1"/>
          </p:cNvSpPr>
          <p:nvPr>
            <p:ph type="body" sz="half" idx="33" hasCustomPrompt="1"/>
          </p:nvPr>
        </p:nvSpPr>
        <p:spPr>
          <a:xfrm>
            <a:off x="700893" y="4158685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5" name="Zástupný objekt pre text 3">
            <a:extLst>
              <a:ext uri="{FF2B5EF4-FFF2-40B4-BE49-F238E27FC236}">
                <a16:creationId xmlns:a16="http://schemas.microsoft.com/office/drawing/2014/main" id="{32437674-8A80-4046-A26D-FB7E256974F2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700893" y="4475053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6" name="Zástupný objekt pre text 3">
            <a:extLst>
              <a:ext uri="{FF2B5EF4-FFF2-40B4-BE49-F238E27FC236}">
                <a16:creationId xmlns:a16="http://schemas.microsoft.com/office/drawing/2014/main" id="{6CEC679B-0FE7-4EB6-B6B7-94CE75FEE7EC}"/>
              </a:ext>
            </a:extLst>
          </p:cNvPr>
          <p:cNvSpPr>
            <a:spLocks noGrp="1"/>
          </p:cNvSpPr>
          <p:nvPr>
            <p:ph type="body" sz="half" idx="35" hasCustomPrompt="1"/>
          </p:nvPr>
        </p:nvSpPr>
        <p:spPr>
          <a:xfrm>
            <a:off x="704325" y="4792936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  <p:sp>
        <p:nvSpPr>
          <p:cNvPr id="307" name="Zástupný objekt pre text 3">
            <a:extLst>
              <a:ext uri="{FF2B5EF4-FFF2-40B4-BE49-F238E27FC236}">
                <a16:creationId xmlns:a16="http://schemas.microsoft.com/office/drawing/2014/main" id="{C6FD161C-68D3-47FD-B0B7-3C61E24E1DB0}"/>
              </a:ext>
            </a:extLst>
          </p:cNvPr>
          <p:cNvSpPr>
            <a:spLocks noGrp="1"/>
          </p:cNvSpPr>
          <p:nvPr>
            <p:ph type="body" sz="half" idx="36" hasCustomPrompt="1"/>
          </p:nvPr>
        </p:nvSpPr>
        <p:spPr>
          <a:xfrm>
            <a:off x="704325" y="5109304"/>
            <a:ext cx="911189" cy="24735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dirty="0" err="1"/>
              <a:t>Number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04216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7D3A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Obrázok, na ktorom je budova, dláždené&#10;&#10;Automaticky generovaný popis">
            <a:extLst>
              <a:ext uri="{FF2B5EF4-FFF2-40B4-BE49-F238E27FC236}">
                <a16:creationId xmlns:a16="http://schemas.microsoft.com/office/drawing/2014/main" id="{11D2E933-25A8-4116-AC84-808F65FFB5E7}"/>
              </a:ext>
            </a:extLst>
          </p:cNvPr>
          <p:cNvPicPr>
            <a:picLocks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16181"/>
          <a:stretch/>
        </p:blipFill>
        <p:spPr>
          <a:xfrm>
            <a:off x="0" y="-5514"/>
            <a:ext cx="12278641" cy="6863514"/>
          </a:xfrm>
          <a:prstGeom prst="rect">
            <a:avLst/>
          </a:prstGeom>
        </p:spPr>
      </p:pic>
      <p:sp>
        <p:nvSpPr>
          <p:cNvPr id="16" name="Obdĺžnik 15">
            <a:extLst>
              <a:ext uri="{FF2B5EF4-FFF2-40B4-BE49-F238E27FC236}">
                <a16:creationId xmlns:a16="http://schemas.microsoft.com/office/drawing/2014/main" id="{A99928CB-5405-4CFA-9469-5B759267DC0E}"/>
              </a:ext>
            </a:extLst>
          </p:cNvPr>
          <p:cNvSpPr/>
          <p:nvPr/>
        </p:nvSpPr>
        <p:spPr>
          <a:xfrm>
            <a:off x="-1" y="-2758"/>
            <a:ext cx="12278641" cy="6858001"/>
          </a:xfrm>
          <a:prstGeom prst="rect">
            <a:avLst/>
          </a:prstGeom>
          <a:solidFill>
            <a:srgbClr val="FEF2E8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6119D5BD-1BE0-4B7A-802E-08C07249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CLICK </a:t>
            </a:r>
            <a:r>
              <a:rPr lang="en-US" dirty="0"/>
              <a:t>TO ADD TITLE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6ABC7C1-2C6E-4CCC-BB94-EBA30F5A6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72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err="1"/>
              <a:t>Click</a:t>
            </a:r>
            <a:r>
              <a:rPr lang="sk-SK" dirty="0"/>
              <a:t> to add </a:t>
            </a:r>
            <a:r>
              <a:rPr lang="sk-SK" dirty="0" err="1"/>
              <a:t>style</a:t>
            </a:r>
            <a:r>
              <a:rPr lang="sk-SK" dirty="0"/>
              <a:t> </a:t>
            </a:r>
          </a:p>
          <a:p>
            <a:pPr lvl="1"/>
            <a:r>
              <a:rPr lang="sk-SK" dirty="0" err="1"/>
              <a:t>Second</a:t>
            </a:r>
            <a:r>
              <a:rPr lang="sk-SK" dirty="0"/>
              <a:t> level</a:t>
            </a:r>
          </a:p>
          <a:p>
            <a:pPr lvl="2"/>
            <a:r>
              <a:rPr lang="sk-SK" dirty="0" err="1"/>
              <a:t>Third</a:t>
            </a:r>
            <a:r>
              <a:rPr lang="sk-SK" dirty="0"/>
              <a:t> level</a:t>
            </a:r>
          </a:p>
          <a:p>
            <a:pPr lvl="3"/>
            <a:r>
              <a:rPr lang="sk-SK" dirty="0" err="1"/>
              <a:t>Fourth</a:t>
            </a:r>
            <a:r>
              <a:rPr lang="sk-SK" dirty="0"/>
              <a:t> level</a:t>
            </a:r>
          </a:p>
          <a:p>
            <a:pPr lvl="4"/>
            <a:r>
              <a:rPr lang="sk-SK" dirty="0" err="1"/>
              <a:t>Fifth</a:t>
            </a:r>
            <a:r>
              <a:rPr lang="sk-SK" dirty="0"/>
              <a:t> level</a:t>
            </a:r>
          </a:p>
        </p:txBody>
      </p:sp>
      <p:sp>
        <p:nvSpPr>
          <p:cNvPr id="15" name="Zástupný objekt pre číslo snímky 5">
            <a:extLst>
              <a:ext uri="{FF2B5EF4-FFF2-40B4-BE49-F238E27FC236}">
                <a16:creationId xmlns:a16="http://schemas.microsoft.com/office/drawing/2014/main" id="{4952D14E-CB51-42F6-A732-BEEC782E6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04501" y="6432232"/>
            <a:ext cx="1186495" cy="28311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43DBD51-2920-45BD-AE74-895D32525D9A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27F63914-E7B4-478D-B6CA-B99B878DB72A}"/>
              </a:ext>
            </a:extLst>
          </p:cNvPr>
          <p:cNvSpPr txBox="1"/>
          <p:nvPr/>
        </p:nvSpPr>
        <p:spPr>
          <a:xfrm>
            <a:off x="4182834" y="6423962"/>
            <a:ext cx="5586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wisdom</a:t>
            </a:r>
            <a:r>
              <a:rPr kumimoji="0" lang="sk-S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of the past – knowledge in the present – education of the future</a:t>
            </a:r>
          </a:p>
        </p:txBody>
      </p:sp>
      <p:pic>
        <p:nvPicPr>
          <p:cNvPr id="18" name="Obrázok 17" descr="Obrázok, na ktorom je miestnosť, hodiny&#10;&#10;Automaticky generovaný popis">
            <a:extLst>
              <a:ext uri="{FF2B5EF4-FFF2-40B4-BE49-F238E27FC236}">
                <a16:creationId xmlns:a16="http://schemas.microsoft.com/office/drawing/2014/main" id="{E21A6F0C-EAF1-42DD-95A7-4F5E98121F0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50" y="5750444"/>
            <a:ext cx="984954" cy="984954"/>
          </a:xfrm>
          <a:prstGeom prst="rect">
            <a:avLst/>
          </a:prstGeom>
        </p:spPr>
      </p:pic>
      <p:sp>
        <p:nvSpPr>
          <p:cNvPr id="20" name="Obdĺžnik: zaoblené rohy 19">
            <a:extLst>
              <a:ext uri="{FF2B5EF4-FFF2-40B4-BE49-F238E27FC236}">
                <a16:creationId xmlns:a16="http://schemas.microsoft.com/office/drawing/2014/main" id="{A25E4B51-B4E6-4B35-9D1D-0A1AC9757F11}"/>
              </a:ext>
            </a:extLst>
          </p:cNvPr>
          <p:cNvSpPr/>
          <p:nvPr/>
        </p:nvSpPr>
        <p:spPr>
          <a:xfrm>
            <a:off x="1580512" y="6141211"/>
            <a:ext cx="10394760" cy="245788"/>
          </a:xfrm>
          <a:prstGeom prst="roundRect">
            <a:avLst>
              <a:gd name="adj" fmla="val 50000"/>
            </a:avLst>
          </a:prstGeom>
          <a:solidFill>
            <a:srgbClr val="B77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ástupný objekt pre pätu 4">
            <a:extLst>
              <a:ext uri="{FF2B5EF4-FFF2-40B4-BE49-F238E27FC236}">
                <a16:creationId xmlns:a16="http://schemas.microsoft.com/office/drawing/2014/main" id="{24979A75-617D-4077-9B47-0EFD6DD449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3985" y="6095801"/>
            <a:ext cx="10137011" cy="32816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Universita</a:t>
            </a:r>
            <a:r>
              <a:rPr lang="sk-SK" dirty="0"/>
              <a:t>s</a:t>
            </a:r>
            <a:r>
              <a:rPr lang="it-IT" dirty="0"/>
              <a:t> Cas</a:t>
            </a:r>
            <a:r>
              <a:rPr lang="sk-SK" dirty="0"/>
              <a:t>s</a:t>
            </a:r>
            <a:r>
              <a:rPr lang="it-IT" dirty="0"/>
              <a:t>oviensis ab anno</a:t>
            </a:r>
            <a:r>
              <a:rPr lang="sk-SK" dirty="0"/>
              <a:t> 1657</a:t>
            </a:r>
          </a:p>
        </p:txBody>
      </p:sp>
      <p:sp>
        <p:nvSpPr>
          <p:cNvPr id="22" name="Zástupný objekt pre dátum 3">
            <a:extLst>
              <a:ext uri="{FF2B5EF4-FFF2-40B4-BE49-F238E27FC236}">
                <a16:creationId xmlns:a16="http://schemas.microsoft.com/office/drawing/2014/main" id="{3E1E5A9A-685F-4F1F-ADFF-94CD07AD5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00207" y="5903210"/>
            <a:ext cx="1152943" cy="227451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02323888-D67F-4BF6-98A6-6056D0D48F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595920" y="5857264"/>
            <a:ext cx="1152943" cy="22745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168" y="5762439"/>
            <a:ext cx="3908292" cy="4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text 1"/>
          <p:cNvSpPr>
            <a:spLocks noGrp="1"/>
          </p:cNvSpPr>
          <p:nvPr>
            <p:ph type="body" sz="quarter" idx="13"/>
          </p:nvPr>
        </p:nvSpPr>
        <p:spPr>
          <a:xfrm>
            <a:off x="729465" y="3958683"/>
            <a:ext cx="10972799" cy="936702"/>
          </a:xfrm>
        </p:spPr>
        <p:txBody>
          <a:bodyPr>
            <a:normAutofit/>
          </a:bodyPr>
          <a:lstStyle/>
          <a:p>
            <a:r>
              <a:rPr lang="sk-SK" dirty="0" err="1"/>
              <a:t>Challenges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current</a:t>
            </a:r>
            <a:r>
              <a:rPr lang="sk-SK" dirty="0"/>
              <a:t> </a:t>
            </a:r>
            <a:r>
              <a:rPr lang="sk-SK" dirty="0" err="1"/>
              <a:t>tax-sharing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in </a:t>
            </a:r>
            <a:r>
              <a:rPr lang="sk-SK" dirty="0" smtClean="0"/>
              <a:t>Slovakia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sz="quarter" idx="14"/>
          </p:nvPr>
        </p:nvSpPr>
        <p:spPr>
          <a:xfrm>
            <a:off x="3158319" y="5181394"/>
            <a:ext cx="6561138" cy="763588"/>
          </a:xfrm>
        </p:spPr>
        <p:txBody>
          <a:bodyPr>
            <a:normAutofit/>
          </a:bodyPr>
          <a:lstStyle/>
          <a:p>
            <a:r>
              <a:rPr lang="sk-SK" dirty="0" smtClean="0"/>
              <a:t>Anna Vartašová – Miroslav </a:t>
            </a:r>
            <a:r>
              <a:rPr lang="sk-SK" dirty="0" err="1" smtClean="0"/>
              <a:t>Štrkolec</a:t>
            </a:r>
            <a:endParaRPr lang="sk-SK" dirty="0" smtClean="0"/>
          </a:p>
        </p:txBody>
      </p:sp>
      <p:sp>
        <p:nvSpPr>
          <p:cNvPr id="4" name="BlokTextu 3"/>
          <p:cNvSpPr txBox="1"/>
          <p:nvPr/>
        </p:nvSpPr>
        <p:spPr>
          <a:xfrm>
            <a:off x="457200" y="557561"/>
            <a:ext cx="307773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Financial</a:t>
            </a:r>
            <a:r>
              <a:rPr lang="sk-SK" b="1" dirty="0"/>
              <a:t> </a:t>
            </a:r>
            <a:r>
              <a:rPr lang="sk-SK" sz="2000" b="1" dirty="0" err="1"/>
              <a:t>Sustainability</a:t>
            </a:r>
            <a:r>
              <a:rPr lang="sk-SK" b="1" dirty="0"/>
              <a:t> of </a:t>
            </a:r>
            <a:r>
              <a:rPr lang="sk-SK" b="1" dirty="0" err="1"/>
              <a:t>Local</a:t>
            </a:r>
            <a:r>
              <a:rPr lang="sk-SK" b="1" dirty="0"/>
              <a:t> </a:t>
            </a:r>
            <a:r>
              <a:rPr lang="sk-SK" b="1" dirty="0" err="1" smtClean="0"/>
              <a:t>Governments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9215542" y="557561"/>
            <a:ext cx="2486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18-19. </a:t>
            </a:r>
            <a:r>
              <a:rPr lang="sk-SK" b="1" dirty="0" err="1"/>
              <a:t>March</a:t>
            </a:r>
            <a:r>
              <a:rPr lang="sk-SK" b="1" dirty="0"/>
              <a:t> 2024</a:t>
            </a:r>
          </a:p>
          <a:p>
            <a:r>
              <a:rPr lang="sk-SK" b="1" dirty="0" err="1"/>
              <a:t>University</a:t>
            </a:r>
            <a:r>
              <a:rPr lang="sk-SK" b="1" dirty="0"/>
              <a:t> of </a:t>
            </a:r>
            <a:r>
              <a:rPr lang="sk-SK" b="1" dirty="0" err="1"/>
              <a:t>Győr</a:t>
            </a:r>
            <a:endParaRPr lang="sk-SK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397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Our</a:t>
            </a:r>
            <a:r>
              <a:rPr lang="sk-SK" dirty="0" smtClean="0"/>
              <a:t> </a:t>
            </a:r>
            <a:r>
              <a:rPr lang="sk-SK" dirty="0" err="1" smtClean="0"/>
              <a:t>neighbours</a:t>
            </a:r>
            <a:r>
              <a:rPr lang="sk-SK" dirty="0" smtClean="0"/>
              <a:t>´ </a:t>
            </a:r>
            <a:r>
              <a:rPr lang="sk-SK" dirty="0" err="1" smtClean="0"/>
              <a:t>solutions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CZ: </a:t>
            </a:r>
            <a:r>
              <a:rPr lang="sk-SK" dirty="0" err="1" smtClean="0"/>
              <a:t>sharing</a:t>
            </a:r>
            <a:r>
              <a:rPr lang="sk-SK" dirty="0" smtClean="0"/>
              <a:t> </a:t>
            </a:r>
            <a:r>
              <a:rPr lang="en-GB" dirty="0"/>
              <a:t>VAT, </a:t>
            </a:r>
            <a:r>
              <a:rPr lang="en-GB" dirty="0" smtClean="0"/>
              <a:t>PIT</a:t>
            </a:r>
            <a:r>
              <a:rPr lang="sk-SK" dirty="0" smtClean="0"/>
              <a:t> (part)</a:t>
            </a:r>
            <a:r>
              <a:rPr lang="sk-SK" dirty="0"/>
              <a:t> </a:t>
            </a:r>
            <a:r>
              <a:rPr lang="en-GB" dirty="0"/>
              <a:t>and </a:t>
            </a:r>
            <a:r>
              <a:rPr lang="en-GB" dirty="0" smtClean="0"/>
              <a:t>CIT</a:t>
            </a:r>
            <a:endParaRPr lang="sk-SK" dirty="0" smtClean="0"/>
          </a:p>
          <a:p>
            <a:r>
              <a:rPr lang="sk-SK" dirty="0" smtClean="0"/>
              <a:t>PL: </a:t>
            </a:r>
            <a:r>
              <a:rPr lang="sk-SK" dirty="0" err="1" smtClean="0"/>
              <a:t>sharing</a:t>
            </a:r>
            <a:r>
              <a:rPr lang="sk-SK" dirty="0" smtClean="0"/>
              <a:t> PIT and CIT</a:t>
            </a:r>
          </a:p>
          <a:p>
            <a:r>
              <a:rPr lang="sk-SK" dirty="0" smtClean="0"/>
              <a:t>AT</a:t>
            </a:r>
            <a:r>
              <a:rPr lang="sk-SK" dirty="0" smtClean="0"/>
              <a:t>: </a:t>
            </a:r>
            <a:r>
              <a:rPr lang="sk-SK" dirty="0" err="1" smtClean="0"/>
              <a:t>sharing</a:t>
            </a:r>
            <a:r>
              <a:rPr lang="sk-SK" dirty="0" smtClean="0"/>
              <a:t> </a:t>
            </a:r>
            <a:r>
              <a:rPr lang="sk-SK" dirty="0" err="1" smtClean="0"/>
              <a:t>almost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of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taxes</a:t>
            </a:r>
            <a:endParaRPr lang="sk-SK" dirty="0" smtClean="0"/>
          </a:p>
          <a:p>
            <a:r>
              <a:rPr lang="sk-SK" dirty="0"/>
              <a:t>HU: </a:t>
            </a:r>
            <a:r>
              <a:rPr lang="sk-SK" dirty="0" err="1" smtClean="0"/>
              <a:t>extreme</a:t>
            </a:r>
            <a:r>
              <a:rPr lang="sk-SK" dirty="0" smtClean="0"/>
              <a:t> - </a:t>
            </a:r>
            <a:r>
              <a:rPr lang="sk-SK" dirty="0" err="1" smtClean="0"/>
              <a:t>small</a:t>
            </a:r>
            <a:r>
              <a:rPr lang="sk-SK" dirty="0" smtClean="0"/>
              <a:t> part of PIT – cca 1% of </a:t>
            </a:r>
            <a:r>
              <a:rPr lang="sk-SK" dirty="0" err="1" smtClean="0"/>
              <a:t>LG´s</a:t>
            </a:r>
            <a:r>
              <a:rPr lang="sk-SK" dirty="0" smtClean="0"/>
              <a:t> </a:t>
            </a:r>
            <a:r>
              <a:rPr lang="sk-SK" dirty="0" err="1" smtClean="0"/>
              <a:t>reveneues</a:t>
            </a:r>
            <a:r>
              <a:rPr lang="sk-SK" dirty="0" smtClean="0"/>
              <a:t>, </a:t>
            </a:r>
            <a:r>
              <a:rPr lang="sk-SK" dirty="0" err="1" smtClean="0"/>
              <a:t>but</a:t>
            </a:r>
            <a:r>
              <a:rPr lang="sk-SK" dirty="0" smtClean="0"/>
              <a:t> LT = cca 30%, state </a:t>
            </a:r>
            <a:r>
              <a:rPr lang="sk-SK" dirty="0" err="1" smtClean="0"/>
              <a:t>grants</a:t>
            </a:r>
            <a:r>
              <a:rPr lang="sk-SK" dirty="0" smtClean="0"/>
              <a:t> = cca 50% (2019)</a:t>
            </a:r>
            <a:r>
              <a:rPr lang="sk-SK" dirty="0"/>
              <a:t> </a:t>
            </a:r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Future</a:t>
            </a:r>
            <a:r>
              <a:rPr lang="sk-SK" dirty="0" smtClean="0"/>
              <a:t> SK: </a:t>
            </a:r>
            <a:r>
              <a:rPr lang="sk-SK" dirty="0" err="1" smtClean="0"/>
              <a:t>almost</a:t>
            </a:r>
            <a:r>
              <a:rPr lang="sk-SK" dirty="0" smtClean="0"/>
              <a:t> 1/3 of </a:t>
            </a:r>
            <a:r>
              <a:rPr lang="sk-SK" dirty="0" err="1" smtClean="0"/>
              <a:t>political</a:t>
            </a:r>
            <a:r>
              <a:rPr lang="sk-SK" dirty="0" smtClean="0"/>
              <a:t> </a:t>
            </a:r>
            <a:r>
              <a:rPr lang="sk-SK" dirty="0" err="1" smtClean="0"/>
              <a:t>parties</a:t>
            </a:r>
            <a:r>
              <a:rPr lang="sk-SK" dirty="0" smtClean="0"/>
              <a:t> </a:t>
            </a:r>
            <a:r>
              <a:rPr lang="sk-SK" dirty="0" err="1" smtClean="0"/>
              <a:t>speaks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broadening</a:t>
            </a:r>
            <a:r>
              <a:rPr lang="sk-SK" dirty="0" smtClean="0"/>
              <a:t> of </a:t>
            </a:r>
            <a:r>
              <a:rPr lang="sk-SK" dirty="0" err="1" smtClean="0"/>
              <a:t>tax</a:t>
            </a:r>
            <a:r>
              <a:rPr lang="sk-SK" dirty="0" smtClean="0"/>
              <a:t> mix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10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305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To </a:t>
            </a:r>
            <a:r>
              <a:rPr lang="sk-SK" dirty="0" err="1" smtClean="0"/>
              <a:t>conclude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807924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most of </a:t>
            </a:r>
            <a:r>
              <a:rPr lang="sk-SK" dirty="0" err="1" smtClean="0"/>
              <a:t>neighbouring</a:t>
            </a:r>
            <a:r>
              <a:rPr lang="sk-SK" dirty="0" smtClean="0"/>
              <a:t> </a:t>
            </a:r>
            <a:r>
              <a:rPr lang="sk-SK" dirty="0" err="1" smtClean="0"/>
              <a:t>states</a:t>
            </a:r>
            <a:r>
              <a:rPr lang="sk-SK" dirty="0" smtClean="0"/>
              <a:t> do </a:t>
            </a:r>
            <a:r>
              <a:rPr lang="sk-SK" dirty="0" err="1" smtClean="0"/>
              <a:t>not</a:t>
            </a:r>
            <a:r>
              <a:rPr lang="sk-SK" dirty="0" smtClean="0"/>
              <a:t> rely </a:t>
            </a:r>
            <a:r>
              <a:rPr lang="sk-SK" dirty="0" smtClean="0"/>
              <a:t>on 1 </a:t>
            </a:r>
            <a:r>
              <a:rPr lang="sk-SK" dirty="0" err="1" smtClean="0"/>
              <a:t>shared</a:t>
            </a:r>
            <a:r>
              <a:rPr lang="sk-SK" dirty="0" smtClean="0"/>
              <a:t> </a:t>
            </a:r>
            <a:r>
              <a:rPr lang="sk-SK" dirty="0" err="1" smtClean="0"/>
              <a:t>tax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endParaRPr lang="sk-SK" dirty="0" smtClean="0"/>
          </a:p>
          <a:p>
            <a:r>
              <a:rPr lang="sk-SK" dirty="0" err="1" smtClean="0"/>
              <a:t>each</a:t>
            </a:r>
            <a:r>
              <a:rPr lang="sk-SK" dirty="0" smtClean="0"/>
              <a:t> </a:t>
            </a:r>
            <a:r>
              <a:rPr lang="sk-SK" dirty="0" err="1" smtClean="0"/>
              <a:t>tax</a:t>
            </a:r>
            <a:r>
              <a:rPr lang="sk-SK" dirty="0" smtClean="0"/>
              <a:t> has </a:t>
            </a:r>
            <a:r>
              <a:rPr lang="sk-SK" dirty="0" err="1" smtClean="0"/>
              <a:t>its</a:t>
            </a:r>
            <a:r>
              <a:rPr lang="sk-SK" dirty="0" smtClean="0"/>
              <a:t> </a:t>
            </a:r>
            <a:r>
              <a:rPr lang="sk-SK" dirty="0" err="1" smtClean="0"/>
              <a:t>positives</a:t>
            </a:r>
            <a:r>
              <a:rPr lang="sk-SK" dirty="0" smtClean="0"/>
              <a:t> and </a:t>
            </a:r>
            <a:r>
              <a:rPr lang="sk-SK" dirty="0" err="1" smtClean="0"/>
              <a:t>negatives</a:t>
            </a:r>
            <a:r>
              <a:rPr lang="sk-SK" dirty="0" smtClean="0"/>
              <a:t> - </a:t>
            </a:r>
            <a:r>
              <a:rPr lang="sk-SK" dirty="0" err="1" smtClean="0"/>
              <a:t>difference</a:t>
            </a:r>
            <a:r>
              <a:rPr lang="sk-SK" dirty="0" smtClean="0"/>
              <a:t> </a:t>
            </a:r>
            <a:r>
              <a:rPr lang="sk-SK" dirty="0" err="1" smtClean="0"/>
              <a:t>between</a:t>
            </a:r>
            <a:r>
              <a:rPr lang="sk-SK" dirty="0" smtClean="0"/>
              <a:t> </a:t>
            </a:r>
            <a:r>
              <a:rPr lang="sk-SK" dirty="0" err="1" smtClean="0"/>
              <a:t>profitability</a:t>
            </a:r>
            <a:r>
              <a:rPr lang="sk-SK" dirty="0" smtClean="0"/>
              <a:t> and stability - in SVK </a:t>
            </a:r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stable</a:t>
            </a:r>
            <a:r>
              <a:rPr lang="sk-SK" dirty="0"/>
              <a:t> </a:t>
            </a:r>
            <a:r>
              <a:rPr lang="sk-SK" dirty="0" err="1"/>
              <a:t>tax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yielding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least</a:t>
            </a:r>
            <a:endParaRPr lang="sk-SK" dirty="0" smtClean="0"/>
          </a:p>
          <a:p>
            <a:r>
              <a:rPr lang="sk-SK" dirty="0" err="1" smtClean="0"/>
              <a:t>suggested</a:t>
            </a:r>
            <a:r>
              <a:rPr lang="sk-SK" dirty="0" smtClean="0"/>
              <a:t> </a:t>
            </a:r>
            <a:r>
              <a:rPr lang="sk-SK" dirty="0" err="1"/>
              <a:t>enlargement</a:t>
            </a:r>
            <a:r>
              <a:rPr lang="sk-SK" dirty="0"/>
              <a:t> of state-</a:t>
            </a:r>
            <a:r>
              <a:rPr lang="sk-SK" dirty="0" err="1"/>
              <a:t>shared</a:t>
            </a:r>
            <a:r>
              <a:rPr lang="sk-SK" dirty="0"/>
              <a:t> </a:t>
            </a:r>
            <a:r>
              <a:rPr lang="sk-SK" dirty="0" err="1"/>
              <a:t>taxes</a:t>
            </a:r>
            <a:r>
              <a:rPr lang="sk-SK" dirty="0"/>
              <a:t> mix to </a:t>
            </a:r>
            <a:r>
              <a:rPr lang="sk-SK" dirty="0" err="1"/>
              <a:t>overcome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peculiarities</a:t>
            </a:r>
            <a:r>
              <a:rPr lang="sk-SK" dirty="0"/>
              <a:t> in </a:t>
            </a:r>
            <a:r>
              <a:rPr lang="sk-SK" dirty="0" err="1"/>
              <a:t>development</a:t>
            </a:r>
            <a:r>
              <a:rPr lang="sk-SK" dirty="0"/>
              <a:t> of </a:t>
            </a:r>
            <a:r>
              <a:rPr lang="sk-SK" dirty="0" err="1"/>
              <a:t>particular</a:t>
            </a:r>
            <a:r>
              <a:rPr lang="sk-SK" dirty="0"/>
              <a:t> </a:t>
            </a:r>
            <a:r>
              <a:rPr lang="sk-SK" dirty="0" err="1"/>
              <a:t>taxes</a:t>
            </a:r>
            <a:r>
              <a:rPr lang="sk-SK" dirty="0"/>
              <a:t> </a:t>
            </a:r>
            <a:r>
              <a:rPr lang="sk-SK" dirty="0" err="1" smtClean="0"/>
              <a:t>income</a:t>
            </a:r>
            <a:endParaRPr lang="sk-SK" dirty="0" smtClean="0"/>
          </a:p>
          <a:p>
            <a:pPr lvl="1"/>
            <a:r>
              <a:rPr lang="sk-SK" dirty="0" err="1" smtClean="0"/>
              <a:t>from</a:t>
            </a:r>
            <a:r>
              <a:rPr lang="sk-SK" dirty="0" smtClean="0"/>
              <a:t> stability point of </a:t>
            </a:r>
            <a:r>
              <a:rPr lang="sk-SK" dirty="0" err="1" smtClean="0"/>
              <a:t>view</a:t>
            </a:r>
            <a:r>
              <a:rPr lang="sk-SK" dirty="0" smtClean="0"/>
              <a:t> – </a:t>
            </a:r>
            <a:r>
              <a:rPr lang="sk-SK" dirty="0" err="1" smtClean="0"/>
              <a:t>best</a:t>
            </a:r>
            <a:r>
              <a:rPr lang="sk-SK" dirty="0" smtClean="0"/>
              <a:t> VAT, PIT &amp; </a:t>
            </a:r>
            <a:r>
              <a:rPr lang="sk-SK" dirty="0" err="1" smtClean="0"/>
              <a:t>Excise</a:t>
            </a:r>
            <a:endParaRPr lang="sk-SK" dirty="0" smtClean="0"/>
          </a:p>
          <a:p>
            <a:r>
              <a:rPr lang="sk-SK" dirty="0"/>
              <a:t>In </a:t>
            </a:r>
            <a:r>
              <a:rPr lang="sk-SK" dirty="0" err="1"/>
              <a:t>times</a:t>
            </a:r>
            <a:r>
              <a:rPr lang="sk-SK" dirty="0"/>
              <a:t> of </a:t>
            </a:r>
            <a:r>
              <a:rPr lang="sk-SK" dirty="0" err="1"/>
              <a:t>crisis</a:t>
            </a:r>
            <a:r>
              <a:rPr lang="sk-SK" dirty="0"/>
              <a:t>, most </a:t>
            </a:r>
            <a:r>
              <a:rPr lang="sk-SK" dirty="0" err="1"/>
              <a:t>taxes</a:t>
            </a:r>
            <a:r>
              <a:rPr lang="sk-SK" dirty="0"/>
              <a:t>, 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of </a:t>
            </a:r>
            <a:r>
              <a:rPr lang="sk-SK" dirty="0" err="1"/>
              <a:t>them</a:t>
            </a:r>
            <a:r>
              <a:rPr lang="sk-SK" dirty="0"/>
              <a:t>, </a:t>
            </a:r>
            <a:r>
              <a:rPr lang="sk-SK" dirty="0" err="1" smtClean="0"/>
              <a:t>dropped</a:t>
            </a:r>
            <a:r>
              <a:rPr lang="sk-SK" dirty="0" smtClean="0"/>
              <a:t>, </a:t>
            </a:r>
            <a:r>
              <a:rPr lang="sk-SK" dirty="0" err="1" smtClean="0"/>
              <a:t>however</a:t>
            </a:r>
            <a:r>
              <a:rPr lang="sk-SK" dirty="0" smtClean="0"/>
              <a:t>,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all</a:t>
            </a:r>
            <a:r>
              <a:rPr lang="sk-SK" dirty="0" smtClean="0"/>
              <a:t> of </a:t>
            </a:r>
            <a:r>
              <a:rPr lang="sk-SK" dirty="0" err="1" smtClean="0"/>
              <a:t>them</a:t>
            </a:r>
            <a:r>
              <a:rPr lang="sk-SK" dirty="0" smtClean="0"/>
              <a:t> in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same</a:t>
            </a:r>
            <a:r>
              <a:rPr lang="sk-SK" dirty="0" smtClean="0"/>
              <a:t> </a:t>
            </a:r>
            <a:r>
              <a:rPr lang="sk-SK" dirty="0" err="1" smtClean="0"/>
              <a:t>extent</a:t>
            </a:r>
            <a:r>
              <a:rPr lang="sk-SK" dirty="0" smtClean="0"/>
              <a:t>!</a:t>
            </a:r>
            <a:endParaRPr lang="sk-SK" dirty="0"/>
          </a:p>
          <a:p>
            <a:endParaRPr lang="sk-SK" dirty="0" smtClean="0"/>
          </a:p>
          <a:p>
            <a:r>
              <a:rPr lang="sk-SK" dirty="0" smtClean="0"/>
              <a:t>To </a:t>
            </a:r>
            <a:r>
              <a:rPr lang="sk-SK" dirty="0" err="1" smtClean="0"/>
              <a:t>evaluate</a:t>
            </a:r>
            <a:r>
              <a:rPr lang="sk-SK" dirty="0" smtClean="0"/>
              <a:t> </a:t>
            </a:r>
            <a:r>
              <a:rPr lang="sk-SK" dirty="0" err="1" smtClean="0"/>
              <a:t>only</a:t>
            </a:r>
            <a:r>
              <a:rPr lang="sk-SK" dirty="0" smtClean="0"/>
              <a:t> </a:t>
            </a:r>
            <a:r>
              <a:rPr lang="en-US" dirty="0" smtClean="0"/>
              <a:t>PIT </a:t>
            </a:r>
            <a:r>
              <a:rPr lang="en-US" dirty="0"/>
              <a:t>as a shared tax – good choice (there are worse stabile and/or profitable taxes)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11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706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6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Research</a:t>
            </a:r>
            <a:r>
              <a:rPr lang="sk-SK" dirty="0" smtClean="0"/>
              <a:t> </a:t>
            </a:r>
            <a:r>
              <a:rPr lang="sk-SK" dirty="0" err="1" smtClean="0"/>
              <a:t>background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807924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LG </a:t>
            </a:r>
            <a:r>
              <a:rPr lang="sk-SK" dirty="0" err="1" smtClean="0"/>
              <a:t>funding</a:t>
            </a:r>
            <a:r>
              <a:rPr lang="sk-SK" dirty="0" smtClean="0"/>
              <a:t>: </a:t>
            </a:r>
          </a:p>
          <a:p>
            <a:pPr lvl="1"/>
            <a:r>
              <a:rPr lang="sk-SK" dirty="0" err="1" smtClean="0"/>
              <a:t>complex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, </a:t>
            </a:r>
            <a:r>
              <a:rPr lang="sk-SK" dirty="0" err="1" smtClean="0"/>
              <a:t>dominance</a:t>
            </a:r>
            <a:r>
              <a:rPr lang="sk-SK" dirty="0" smtClean="0"/>
              <a:t> of state-</a:t>
            </a:r>
            <a:r>
              <a:rPr lang="sk-SK" dirty="0" err="1" smtClean="0"/>
              <a:t>transferred</a:t>
            </a:r>
            <a:r>
              <a:rPr lang="sk-SK" dirty="0" smtClean="0"/>
              <a:t> </a:t>
            </a:r>
            <a:r>
              <a:rPr lang="sk-SK" dirty="0" err="1" smtClean="0"/>
              <a:t>funds</a:t>
            </a:r>
            <a:endParaRPr lang="sk-SK" dirty="0" smtClean="0"/>
          </a:p>
          <a:p>
            <a:pPr lvl="1"/>
            <a:r>
              <a:rPr lang="sk-SK" dirty="0" err="1"/>
              <a:t>t</a:t>
            </a:r>
            <a:r>
              <a:rPr lang="sk-SK" dirty="0" err="1" smtClean="0"/>
              <a:t>ax</a:t>
            </a:r>
            <a:r>
              <a:rPr lang="sk-SK" dirty="0" smtClean="0"/>
              <a:t> </a:t>
            </a:r>
            <a:r>
              <a:rPr lang="sk-SK" dirty="0" err="1" smtClean="0"/>
              <a:t>sources</a:t>
            </a:r>
            <a:r>
              <a:rPr lang="sk-SK" dirty="0" smtClean="0"/>
              <a:t>: </a:t>
            </a:r>
          </a:p>
          <a:p>
            <a:pPr lvl="2"/>
            <a:r>
              <a:rPr lang="sk-SK" dirty="0" err="1" smtClean="0"/>
              <a:t>Municipalities</a:t>
            </a:r>
            <a:r>
              <a:rPr lang="sk-SK" dirty="0" smtClean="0"/>
              <a:t>: </a:t>
            </a:r>
            <a:r>
              <a:rPr lang="sk-SK" dirty="0" err="1" smtClean="0"/>
              <a:t>local</a:t>
            </a:r>
            <a:r>
              <a:rPr lang="sk-SK" dirty="0" smtClean="0"/>
              <a:t> </a:t>
            </a:r>
            <a:r>
              <a:rPr lang="sk-SK" dirty="0" err="1" smtClean="0"/>
              <a:t>taxes</a:t>
            </a:r>
            <a:r>
              <a:rPr lang="sk-SK" dirty="0" smtClean="0"/>
              <a:t> &amp; </a:t>
            </a:r>
            <a:r>
              <a:rPr lang="sk-SK" b="1" dirty="0" smtClean="0"/>
              <a:t>state-</a:t>
            </a:r>
            <a:r>
              <a:rPr lang="sk-SK" b="1" dirty="0" err="1" smtClean="0"/>
              <a:t>shared</a:t>
            </a:r>
            <a:r>
              <a:rPr lang="sk-SK" b="1" dirty="0" smtClean="0"/>
              <a:t> </a:t>
            </a:r>
            <a:r>
              <a:rPr lang="sk-SK" b="1" dirty="0" err="1" smtClean="0"/>
              <a:t>taxes</a:t>
            </a:r>
            <a:endParaRPr lang="sk-SK" b="1" dirty="0" smtClean="0"/>
          </a:p>
          <a:p>
            <a:pPr lvl="2"/>
            <a:r>
              <a:rPr lang="sk-SK" dirty="0" smtClean="0"/>
              <a:t>HTU: </a:t>
            </a:r>
            <a:r>
              <a:rPr lang="sk-SK" b="1" dirty="0" smtClean="0"/>
              <a:t>state-</a:t>
            </a:r>
            <a:r>
              <a:rPr lang="sk-SK" b="1" dirty="0" err="1" smtClean="0"/>
              <a:t>shared</a:t>
            </a:r>
            <a:r>
              <a:rPr lang="sk-SK" b="1" dirty="0" smtClean="0"/>
              <a:t> </a:t>
            </a:r>
            <a:r>
              <a:rPr lang="sk-SK" b="1" dirty="0" err="1" smtClean="0"/>
              <a:t>taxes</a:t>
            </a:r>
            <a:r>
              <a:rPr lang="sk-SK" b="1" dirty="0" smtClean="0"/>
              <a:t> </a:t>
            </a:r>
            <a:r>
              <a:rPr lang="sk-SK" dirty="0" smtClean="0"/>
              <a:t>(NO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 smtClean="0"/>
              <a:t>taxes</a:t>
            </a:r>
            <a:r>
              <a:rPr lang="sk-SK" dirty="0" smtClean="0"/>
              <a:t>)</a:t>
            </a:r>
          </a:p>
          <a:p>
            <a:r>
              <a:rPr lang="sk-SK" dirty="0"/>
              <a:t>state-</a:t>
            </a:r>
            <a:r>
              <a:rPr lang="sk-SK" dirty="0" err="1"/>
              <a:t>shared</a:t>
            </a:r>
            <a:r>
              <a:rPr lang="sk-SK" dirty="0"/>
              <a:t> </a:t>
            </a:r>
            <a:r>
              <a:rPr lang="sk-SK" dirty="0" err="1" smtClean="0"/>
              <a:t>taxes</a:t>
            </a:r>
            <a:r>
              <a:rPr lang="sk-SK" dirty="0" smtClean="0"/>
              <a:t> = PIT (100%) </a:t>
            </a:r>
            <a:r>
              <a:rPr lang="sk-SK" dirty="0" err="1" smtClean="0"/>
              <a:t>only</a:t>
            </a:r>
            <a:r>
              <a:rPr lang="sk-SK" dirty="0" smtClean="0"/>
              <a:t>!</a:t>
            </a:r>
          </a:p>
          <a:p>
            <a:endParaRPr lang="sk-SK" dirty="0" smtClean="0"/>
          </a:p>
          <a:p>
            <a:r>
              <a:rPr lang="sk-SK" dirty="0" err="1" smtClean="0"/>
              <a:t>research</a:t>
            </a:r>
            <a:r>
              <a:rPr lang="sk-SK" dirty="0" smtClean="0"/>
              <a:t> </a:t>
            </a:r>
            <a:r>
              <a:rPr lang="sk-SK" dirty="0" err="1" smtClean="0"/>
              <a:t>question</a:t>
            </a:r>
            <a:r>
              <a:rPr lang="sk-SK" dirty="0" smtClean="0"/>
              <a:t> =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 </a:t>
            </a:r>
            <a:r>
              <a:rPr lang="sk-SK" dirty="0" err="1" smtClean="0"/>
              <a:t>with</a:t>
            </a:r>
            <a:r>
              <a:rPr lang="sk-SK" dirty="0" smtClean="0"/>
              <a:t> just 1 </a:t>
            </a:r>
            <a:r>
              <a:rPr lang="sk-SK" dirty="0" err="1" smtClean="0"/>
              <a:t>shared</a:t>
            </a:r>
            <a:r>
              <a:rPr lang="sk-SK" dirty="0" smtClean="0"/>
              <a:t> </a:t>
            </a:r>
            <a:r>
              <a:rPr lang="sk-SK" dirty="0" err="1" smtClean="0"/>
              <a:t>tax</a:t>
            </a:r>
            <a:r>
              <a:rPr lang="sk-SK" dirty="0" smtClean="0"/>
              <a:t> OK?:</a:t>
            </a:r>
          </a:p>
          <a:p>
            <a:pPr lvl="1"/>
            <a:r>
              <a:rPr lang="sk-SK" dirty="0"/>
              <a:t>? </a:t>
            </a:r>
            <a:r>
              <a:rPr lang="sk-SK" dirty="0" err="1"/>
              <a:t>sufficiency</a:t>
            </a:r>
            <a:r>
              <a:rPr lang="sk-SK" dirty="0"/>
              <a:t> </a:t>
            </a:r>
          </a:p>
          <a:p>
            <a:pPr lvl="1"/>
            <a:r>
              <a:rPr lang="sk-SK" dirty="0" smtClean="0"/>
              <a:t>? </a:t>
            </a:r>
            <a:r>
              <a:rPr lang="sk-SK" u="sng" dirty="0" smtClean="0"/>
              <a:t>stability &amp; </a:t>
            </a:r>
            <a:r>
              <a:rPr lang="sk-SK" u="sng" dirty="0" err="1" smtClean="0"/>
              <a:t>foreseeability</a:t>
            </a:r>
            <a:endParaRPr lang="sk-SK" u="sng" dirty="0" smtClean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8339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Sufficiency</a:t>
            </a:r>
            <a:r>
              <a:rPr lang="sk-SK" dirty="0" smtClean="0"/>
              <a:t> of </a:t>
            </a:r>
            <a:r>
              <a:rPr lang="sk-SK" dirty="0" err="1" smtClean="0"/>
              <a:t>current</a:t>
            </a:r>
            <a:r>
              <a:rPr lang="sk-SK" dirty="0" smtClean="0"/>
              <a:t> </a:t>
            </a:r>
            <a:r>
              <a:rPr lang="sk-SK" dirty="0" err="1" smtClean="0"/>
              <a:t>shared-tax</a:t>
            </a:r>
            <a:r>
              <a:rPr lang="sk-SK" dirty="0" smtClean="0"/>
              <a:t> </a:t>
            </a:r>
            <a:r>
              <a:rPr lang="sk-SK" dirty="0" err="1" smtClean="0"/>
              <a:t>system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758283" y="1519448"/>
            <a:ext cx="5006897" cy="3979165"/>
          </a:xfrm>
        </p:spPr>
        <p:txBody>
          <a:bodyPr>
            <a:normAutofit lnSpcReduction="10000"/>
          </a:bodyPr>
          <a:lstStyle/>
          <a:p>
            <a:r>
              <a:rPr lang="sk-SK" sz="2400" dirty="0" err="1" smtClean="0"/>
              <a:t>Previous</a:t>
            </a:r>
            <a:r>
              <a:rPr lang="sk-SK" sz="2400" dirty="0" smtClean="0"/>
              <a:t> </a:t>
            </a:r>
            <a:r>
              <a:rPr lang="sk-SK" sz="2400" dirty="0" err="1" smtClean="0"/>
              <a:t>research</a:t>
            </a:r>
            <a:r>
              <a:rPr lang="sk-SK" sz="2400" dirty="0" smtClean="0"/>
              <a:t> </a:t>
            </a:r>
            <a:r>
              <a:rPr lang="sk-SK" sz="2400" dirty="0" err="1" smtClean="0"/>
              <a:t>shows</a:t>
            </a:r>
            <a:r>
              <a:rPr lang="sk-SK" sz="2400" dirty="0" smtClean="0"/>
              <a:t> </a:t>
            </a:r>
            <a:r>
              <a:rPr lang="sk-SK" sz="2400" dirty="0" err="1" smtClean="0"/>
              <a:t>high</a:t>
            </a:r>
            <a:r>
              <a:rPr lang="sk-SK" sz="2400" dirty="0" smtClean="0"/>
              <a:t> </a:t>
            </a:r>
            <a:r>
              <a:rPr lang="sk-SK" sz="2400" dirty="0" err="1" smtClean="0"/>
              <a:t>dependence</a:t>
            </a:r>
            <a:r>
              <a:rPr lang="sk-SK" sz="2400" dirty="0" smtClean="0"/>
              <a:t> of </a:t>
            </a:r>
            <a:r>
              <a:rPr lang="sk-SK" sz="2400" dirty="0" err="1" smtClean="0"/>
              <a:t>municipalities</a:t>
            </a:r>
            <a:r>
              <a:rPr lang="sk-SK" sz="2400" dirty="0" smtClean="0"/>
              <a:t> on state-</a:t>
            </a:r>
            <a:r>
              <a:rPr lang="sk-SK" sz="2400" dirty="0" err="1" smtClean="0"/>
              <a:t>transferred</a:t>
            </a:r>
            <a:r>
              <a:rPr lang="sk-SK" sz="2400" dirty="0" smtClean="0"/>
              <a:t> </a:t>
            </a:r>
            <a:r>
              <a:rPr lang="sk-SK" sz="2400" dirty="0" err="1" smtClean="0"/>
              <a:t>funds</a:t>
            </a:r>
            <a:r>
              <a:rPr lang="sk-SK" sz="2400" dirty="0" smtClean="0"/>
              <a:t> (cca </a:t>
            </a:r>
            <a:r>
              <a:rPr lang="sk-SK" sz="2400" dirty="0" smtClean="0"/>
              <a:t>70</a:t>
            </a:r>
            <a:r>
              <a:rPr lang="sk-SK" sz="2400" dirty="0" smtClean="0"/>
              <a:t>%)</a:t>
            </a:r>
          </a:p>
          <a:p>
            <a:pPr lvl="1"/>
            <a:r>
              <a:rPr lang="sk-SK" sz="2000" dirty="0" smtClean="0"/>
              <a:t>HTU (no </a:t>
            </a:r>
            <a:r>
              <a:rPr lang="sk-SK" sz="2000" dirty="0" err="1" smtClean="0"/>
              <a:t>local</a:t>
            </a:r>
            <a:r>
              <a:rPr lang="sk-SK" sz="2000" dirty="0" smtClean="0"/>
              <a:t> </a:t>
            </a:r>
            <a:r>
              <a:rPr lang="sk-SK" sz="2000" dirty="0" err="1" smtClean="0"/>
              <a:t>tax</a:t>
            </a:r>
            <a:r>
              <a:rPr lang="sk-SK" sz="2000" dirty="0" smtClean="0"/>
              <a:t>) – </a:t>
            </a:r>
            <a:r>
              <a:rPr lang="sk-SK" sz="2000" dirty="0" err="1" smtClean="0"/>
              <a:t>even</a:t>
            </a:r>
            <a:r>
              <a:rPr lang="sk-SK" sz="2000" dirty="0" smtClean="0"/>
              <a:t> more</a:t>
            </a:r>
          </a:p>
          <a:p>
            <a:r>
              <a:rPr lang="sk-SK" sz="2400" dirty="0" smtClean="0"/>
              <a:t>In 2020 (</a:t>
            </a:r>
            <a:r>
              <a:rPr lang="sk-SK" sz="2400" dirty="0" err="1" smtClean="0"/>
              <a:t>Covid</a:t>
            </a:r>
            <a:r>
              <a:rPr lang="sk-SK" sz="2400" dirty="0" smtClean="0"/>
              <a:t>) – ad hoc </a:t>
            </a:r>
            <a:r>
              <a:rPr lang="sk-SK" sz="2400" dirty="0" err="1" smtClean="0"/>
              <a:t>funds</a:t>
            </a:r>
            <a:r>
              <a:rPr lang="sk-SK" sz="2400" dirty="0" smtClean="0"/>
              <a:t> </a:t>
            </a:r>
            <a:r>
              <a:rPr lang="sk-SK" sz="2400" dirty="0" err="1" smtClean="0"/>
              <a:t>suplementing</a:t>
            </a:r>
            <a:r>
              <a:rPr lang="sk-SK" sz="2400" dirty="0" smtClean="0"/>
              <a:t> </a:t>
            </a:r>
            <a:r>
              <a:rPr lang="sk-SK" sz="2400" dirty="0" err="1" smtClean="0"/>
              <a:t>the</a:t>
            </a:r>
            <a:r>
              <a:rPr lang="sk-SK" sz="2400" dirty="0" smtClean="0"/>
              <a:t> </a:t>
            </a:r>
            <a:r>
              <a:rPr lang="sk-SK" sz="2400" dirty="0" err="1" smtClean="0"/>
              <a:t>gap</a:t>
            </a:r>
            <a:r>
              <a:rPr lang="sk-SK" sz="2400" dirty="0" smtClean="0"/>
              <a:t> in PIT </a:t>
            </a:r>
            <a:r>
              <a:rPr lang="sk-SK" sz="2400" dirty="0" err="1" smtClean="0"/>
              <a:t>monthly</a:t>
            </a:r>
            <a:r>
              <a:rPr lang="sk-SK" sz="2400" dirty="0" smtClean="0"/>
              <a:t> </a:t>
            </a:r>
            <a:r>
              <a:rPr lang="sk-SK" sz="2400" dirty="0" err="1" smtClean="0"/>
              <a:t>income</a:t>
            </a:r>
            <a:r>
              <a:rPr lang="sk-SK" sz="2400" dirty="0" smtClean="0"/>
              <a:t> </a:t>
            </a:r>
            <a:r>
              <a:rPr lang="sk-SK" sz="2400" dirty="0" err="1" smtClean="0"/>
              <a:t>transfers</a:t>
            </a:r>
            <a:endParaRPr lang="sk-SK" sz="2400" dirty="0" smtClean="0"/>
          </a:p>
          <a:p>
            <a:r>
              <a:rPr lang="sk-SK" sz="2400" dirty="0" smtClean="0"/>
              <a:t>In 2023&amp;2024 – </a:t>
            </a:r>
            <a:r>
              <a:rPr lang="sk-SK" sz="2400" dirty="0" err="1" smtClean="0"/>
              <a:t>additional</a:t>
            </a:r>
            <a:r>
              <a:rPr lang="sk-SK" sz="2400" dirty="0" smtClean="0"/>
              <a:t> </a:t>
            </a:r>
            <a:r>
              <a:rPr lang="sk-SK" sz="2400" dirty="0" err="1" smtClean="0"/>
              <a:t>shared</a:t>
            </a:r>
            <a:r>
              <a:rPr lang="sk-SK" sz="2400" dirty="0" smtClean="0"/>
              <a:t> part of CIT </a:t>
            </a:r>
          </a:p>
          <a:p>
            <a:r>
              <a:rPr lang="sk-SK" sz="2400" dirty="0" err="1" smtClean="0"/>
              <a:t>Answer</a:t>
            </a:r>
            <a:r>
              <a:rPr lang="sk-SK" sz="2400" dirty="0" smtClean="0"/>
              <a:t>: NO</a:t>
            </a:r>
            <a:endParaRPr lang="sk-SK" sz="2400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3</a:t>
            </a:fld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449" y="1519448"/>
            <a:ext cx="6020701" cy="427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476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stability &amp; </a:t>
            </a:r>
            <a:r>
              <a:rPr lang="sk-SK" dirty="0" err="1" smtClean="0"/>
              <a:t>foreseeability</a:t>
            </a:r>
            <a:r>
              <a:rPr lang="sk-SK" dirty="0" smtClean="0"/>
              <a:t>?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Stability:</a:t>
            </a:r>
          </a:p>
          <a:p>
            <a:pPr lvl="1"/>
            <a:r>
              <a:rPr lang="en-GB" dirty="0"/>
              <a:t>year-on-year change in the nominal annual </a:t>
            </a:r>
            <a:r>
              <a:rPr lang="en-GB" dirty="0" smtClean="0"/>
              <a:t>income</a:t>
            </a:r>
            <a:r>
              <a:rPr lang="sk-SK" dirty="0" smtClean="0"/>
              <a:t> (2005-2022)</a:t>
            </a:r>
          </a:p>
          <a:p>
            <a:pPr lvl="1"/>
            <a:r>
              <a:rPr lang="en-GB" dirty="0" smtClean="0"/>
              <a:t>monthly </a:t>
            </a:r>
            <a:r>
              <a:rPr lang="en-GB" dirty="0"/>
              <a:t>income </a:t>
            </a:r>
            <a:r>
              <a:rPr lang="en-GB" dirty="0" smtClean="0"/>
              <a:t>regularity</a:t>
            </a:r>
            <a:r>
              <a:rPr lang="sk-SK" dirty="0" smtClean="0"/>
              <a:t> (2018-2022)</a:t>
            </a:r>
          </a:p>
          <a:p>
            <a:r>
              <a:rPr lang="sk-SK" dirty="0" err="1" smtClean="0"/>
              <a:t>Foreseeability</a:t>
            </a:r>
            <a:r>
              <a:rPr lang="sk-SK" dirty="0" smtClean="0"/>
              <a:t>:</a:t>
            </a:r>
          </a:p>
          <a:p>
            <a:pPr lvl="1"/>
            <a:r>
              <a:rPr lang="en-GB" dirty="0"/>
              <a:t>ratio between the budgeted and actual </a:t>
            </a:r>
            <a:r>
              <a:rPr lang="en-GB" dirty="0" smtClean="0"/>
              <a:t>income</a:t>
            </a:r>
            <a:r>
              <a:rPr lang="sk-SK" dirty="0" smtClean="0"/>
              <a:t> </a:t>
            </a:r>
            <a:r>
              <a:rPr lang="sk-SK" dirty="0"/>
              <a:t>(</a:t>
            </a:r>
            <a:r>
              <a:rPr lang="sk-SK" dirty="0" smtClean="0"/>
              <a:t>2005-2022)</a:t>
            </a:r>
          </a:p>
          <a:p>
            <a:pPr marL="0" indent="0">
              <a:buNone/>
            </a:pPr>
            <a:r>
              <a:rPr lang="sk-SK" dirty="0" smtClean="0"/>
              <a:t>--------</a:t>
            </a:r>
          </a:p>
          <a:p>
            <a:pPr lvl="1"/>
            <a:r>
              <a:rPr lang="sk-SK" dirty="0" smtClean="0"/>
              <a:t>PIT – </a:t>
            </a:r>
            <a:r>
              <a:rPr lang="sk-SK" dirty="0" err="1" smtClean="0"/>
              <a:t>compared</a:t>
            </a:r>
            <a:r>
              <a:rPr lang="sk-SK" dirty="0" smtClean="0"/>
              <a:t> to CIT, VAT &amp; </a:t>
            </a:r>
            <a:r>
              <a:rPr lang="sk-SK" dirty="0" err="1" smtClean="0"/>
              <a:t>excise</a:t>
            </a:r>
            <a:r>
              <a:rPr lang="sk-SK" dirty="0" smtClean="0"/>
              <a:t> </a:t>
            </a:r>
            <a:r>
              <a:rPr lang="sk-SK" dirty="0" err="1" smtClean="0"/>
              <a:t>duties</a:t>
            </a:r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8977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Overal </a:t>
            </a:r>
            <a:r>
              <a:rPr lang="sk-SK" dirty="0" err="1" smtClean="0"/>
              <a:t>situation</a:t>
            </a: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491" y="1338147"/>
            <a:ext cx="7430736" cy="4361676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5</a:t>
            </a:fld>
            <a:endParaRPr lang="sk-SK" dirty="0"/>
          </a:p>
        </p:txBody>
      </p:sp>
      <p:sp>
        <p:nvSpPr>
          <p:cNvPr id="8" name="Ovál 7"/>
          <p:cNvSpPr/>
          <p:nvPr/>
        </p:nvSpPr>
        <p:spPr>
          <a:xfrm>
            <a:off x="8006575" y="2593125"/>
            <a:ext cx="869796" cy="19342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4233747" y="3338607"/>
            <a:ext cx="903249" cy="1706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9277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402229" cy="1325563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6</a:t>
            </a:fld>
            <a:endParaRPr lang="sk-SK" dirty="0"/>
          </a:p>
        </p:txBody>
      </p:sp>
      <p:pic>
        <p:nvPicPr>
          <p:cNvPr id="9" name="Obrázok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32" y="1263489"/>
            <a:ext cx="6571864" cy="4371210"/>
          </a:xfrm>
          <a:prstGeom prst="rect">
            <a:avLst/>
          </a:prstGeom>
          <a:noFill/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18" y="1263488"/>
            <a:ext cx="4694327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1410" y="1346122"/>
            <a:ext cx="6215494" cy="4184883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Universita</a:t>
            </a:r>
            <a:r>
              <a:rPr lang="sk-SK" dirty="0" smtClean="0"/>
              <a:t>s</a:t>
            </a:r>
            <a:r>
              <a:rPr lang="it-IT" dirty="0" smtClean="0"/>
              <a:t> Ca</a:t>
            </a:r>
            <a:r>
              <a:rPr lang="sk-SK" dirty="0" smtClean="0"/>
              <a:t>s</a:t>
            </a:r>
            <a:r>
              <a:rPr lang="it-IT" dirty="0" smtClean="0"/>
              <a:t>soviensis ab anno</a:t>
            </a:r>
            <a:r>
              <a:rPr lang="sk-SK" dirty="0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7</a:t>
            </a:fld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772" y="1346122"/>
            <a:ext cx="5021860" cy="41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2732" y="1416207"/>
            <a:ext cx="6688264" cy="4059720"/>
          </a:xfrm>
          <a:prstGeom prst="rect">
            <a:avLst/>
          </a:prstGeom>
        </p:spPr>
      </p:pic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8</a:t>
            </a:fld>
            <a:endParaRPr lang="sk-SK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6" y="1416208"/>
            <a:ext cx="4618291" cy="405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51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Partial</a:t>
            </a:r>
            <a:r>
              <a:rPr lang="sk-SK" dirty="0" smtClean="0"/>
              <a:t> </a:t>
            </a:r>
            <a:r>
              <a:rPr lang="sk-SK" dirty="0" err="1" smtClean="0"/>
              <a:t>conclusions</a:t>
            </a:r>
            <a:r>
              <a:rPr lang="sk-SK" dirty="0" smtClean="0"/>
              <a:t> – stability &amp; </a:t>
            </a:r>
            <a:r>
              <a:rPr lang="sk-SK" dirty="0" err="1" smtClean="0"/>
              <a:t>foreseeability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Best: </a:t>
            </a:r>
            <a:r>
              <a:rPr lang="sk-SK" dirty="0" err="1" smtClean="0"/>
              <a:t>excise</a:t>
            </a:r>
            <a:r>
              <a:rPr lang="sk-SK" dirty="0" smtClean="0"/>
              <a:t> </a:t>
            </a:r>
            <a:r>
              <a:rPr lang="sk-SK" dirty="0" err="1" smtClean="0"/>
              <a:t>duties</a:t>
            </a:r>
            <a:r>
              <a:rPr lang="sk-SK" dirty="0" smtClean="0"/>
              <a:t> (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lowest</a:t>
            </a:r>
            <a:r>
              <a:rPr lang="sk-SK" dirty="0" smtClean="0"/>
              <a:t> </a:t>
            </a:r>
            <a:r>
              <a:rPr lang="sk-SK" dirty="0" err="1" smtClean="0"/>
              <a:t>yields</a:t>
            </a:r>
            <a:r>
              <a:rPr lang="sk-SK" dirty="0" smtClean="0"/>
              <a:t>) = stability </a:t>
            </a:r>
            <a:r>
              <a:rPr lang="sk-SK" dirty="0" err="1" smtClean="0"/>
              <a:t>does</a:t>
            </a:r>
            <a:r>
              <a:rPr lang="sk-SK" dirty="0" smtClean="0"/>
              <a:t> </a:t>
            </a:r>
            <a:r>
              <a:rPr lang="sk-SK" dirty="0" err="1" smtClean="0"/>
              <a:t>not</a:t>
            </a:r>
            <a:r>
              <a:rPr lang="sk-SK" dirty="0" smtClean="0"/>
              <a:t> </a:t>
            </a:r>
            <a:r>
              <a:rPr lang="sk-SK" dirty="0" err="1" smtClean="0"/>
              <a:t>mean</a:t>
            </a:r>
            <a:r>
              <a:rPr lang="sk-SK" dirty="0" smtClean="0"/>
              <a:t> </a:t>
            </a:r>
            <a:r>
              <a:rPr lang="sk-SK" dirty="0" err="1" smtClean="0"/>
              <a:t>best</a:t>
            </a:r>
            <a:r>
              <a:rPr lang="sk-SK" dirty="0" smtClean="0"/>
              <a:t> </a:t>
            </a:r>
            <a:r>
              <a:rPr lang="sk-SK" dirty="0" err="1" smtClean="0"/>
              <a:t>profitability</a:t>
            </a:r>
            <a:endParaRPr lang="sk-SK" dirty="0" smtClean="0"/>
          </a:p>
          <a:p>
            <a:r>
              <a:rPr lang="sk-SK" dirty="0" err="1" smtClean="0"/>
              <a:t>Worst</a:t>
            </a:r>
            <a:r>
              <a:rPr lang="sk-SK" dirty="0" smtClean="0"/>
              <a:t>: CIT (</a:t>
            </a:r>
            <a:r>
              <a:rPr lang="sk-SK" dirty="0" err="1" smtClean="0"/>
              <a:t>but</a:t>
            </a:r>
            <a:r>
              <a:rPr lang="sk-SK" dirty="0" smtClean="0"/>
              <a:t> </a:t>
            </a:r>
            <a:r>
              <a:rPr lang="sk-SK" dirty="0" err="1" smtClean="0"/>
              <a:t>if</a:t>
            </a:r>
            <a:r>
              <a:rPr lang="sk-SK" dirty="0" smtClean="0"/>
              <a:t> </a:t>
            </a:r>
            <a:r>
              <a:rPr lang="sk-SK" dirty="0" err="1" smtClean="0"/>
              <a:t>any</a:t>
            </a:r>
            <a:r>
              <a:rPr lang="sk-SK" dirty="0" smtClean="0"/>
              <a:t>, </a:t>
            </a:r>
            <a:r>
              <a:rPr lang="sk-SK" dirty="0" err="1" smtClean="0"/>
              <a:t>then</a:t>
            </a:r>
            <a:r>
              <a:rPr lang="sk-SK" dirty="0" smtClean="0"/>
              <a:t> </a:t>
            </a:r>
            <a:r>
              <a:rPr lang="sk-SK" dirty="0" err="1" smtClean="0"/>
              <a:t>higher</a:t>
            </a:r>
            <a:r>
              <a:rPr lang="sk-SK" dirty="0" smtClean="0"/>
              <a:t> </a:t>
            </a:r>
            <a:r>
              <a:rPr lang="sk-SK" dirty="0" err="1" smtClean="0"/>
              <a:t>than</a:t>
            </a:r>
            <a:r>
              <a:rPr lang="sk-SK" dirty="0" smtClean="0"/>
              <a:t> </a:t>
            </a:r>
            <a:r>
              <a:rPr lang="sk-SK" dirty="0" err="1" smtClean="0"/>
              <a:t>expected</a:t>
            </a:r>
            <a:r>
              <a:rPr lang="sk-SK" dirty="0" smtClean="0"/>
              <a:t>)</a:t>
            </a:r>
          </a:p>
          <a:p>
            <a:r>
              <a:rPr lang="sk-SK" dirty="0" smtClean="0"/>
              <a:t>VAT: overal stability (</a:t>
            </a:r>
            <a:r>
              <a:rPr lang="sk-SK" dirty="0" err="1" smtClean="0"/>
              <a:t>monthly</a:t>
            </a:r>
            <a:r>
              <a:rPr lang="sk-SK" dirty="0" smtClean="0"/>
              <a:t> </a:t>
            </a:r>
            <a:r>
              <a:rPr lang="sk-SK" dirty="0" err="1" smtClean="0"/>
              <a:t>cyclical</a:t>
            </a:r>
            <a:r>
              <a:rPr lang="sk-SK" dirty="0" smtClean="0"/>
              <a:t>), </a:t>
            </a:r>
            <a:r>
              <a:rPr lang="sk-SK" dirty="0" err="1" smtClean="0"/>
              <a:t>predictable</a:t>
            </a:r>
            <a:r>
              <a:rPr lang="sk-SK" dirty="0" smtClean="0"/>
              <a:t> (+</a:t>
            </a:r>
            <a:r>
              <a:rPr lang="sk-SK" dirty="0" err="1" smtClean="0"/>
              <a:t>high</a:t>
            </a:r>
            <a:r>
              <a:rPr lang="sk-SK" dirty="0" smtClean="0"/>
              <a:t> </a:t>
            </a:r>
            <a:r>
              <a:rPr lang="sk-SK" dirty="0" err="1" smtClean="0"/>
              <a:t>yields</a:t>
            </a:r>
            <a:r>
              <a:rPr lang="sk-SK" dirty="0" smtClean="0"/>
              <a:t>)</a:t>
            </a:r>
          </a:p>
          <a:p>
            <a:endParaRPr lang="sk-SK" dirty="0" smtClean="0"/>
          </a:p>
          <a:p>
            <a:r>
              <a:rPr lang="sk-SK" dirty="0" smtClean="0"/>
              <a:t>PIT: </a:t>
            </a:r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enough</a:t>
            </a:r>
            <a:r>
              <a:rPr lang="sk-SK" dirty="0" smtClean="0"/>
              <a:t> </a:t>
            </a:r>
            <a:r>
              <a:rPr lang="sk-SK" dirty="0" err="1" smtClean="0"/>
              <a:t>stable</a:t>
            </a:r>
            <a:r>
              <a:rPr lang="sk-SK" dirty="0" smtClean="0"/>
              <a:t> and </a:t>
            </a:r>
            <a:r>
              <a:rPr lang="sk-SK" dirty="0" err="1" smtClean="0"/>
              <a:t>predictable</a:t>
            </a:r>
            <a:r>
              <a:rPr lang="sk-SK" dirty="0" smtClean="0"/>
              <a:t> (</a:t>
            </a:r>
            <a:r>
              <a:rPr lang="sk-SK" dirty="0" err="1" smtClean="0"/>
              <a:t>still</a:t>
            </a:r>
            <a:r>
              <a:rPr lang="sk-SK" dirty="0" smtClean="0"/>
              <a:t> 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/>
              <a:t>yields</a:t>
            </a:r>
            <a:r>
              <a:rPr lang="sk-SK" dirty="0"/>
              <a:t>)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4D12-24C9-469C-84E0-566A92AD6BBE}" type="datetime1">
              <a:rPr lang="sk-SK" smtClean="0"/>
              <a:pPr/>
              <a:t>16.03.2024</a:t>
            </a:fld>
            <a:endParaRPr lang="sk-SK" dirty="0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Universita</a:t>
            </a:r>
            <a:r>
              <a:rPr lang="sk-SK" smtClean="0"/>
              <a:t>s</a:t>
            </a:r>
            <a:r>
              <a:rPr lang="it-IT" smtClean="0"/>
              <a:t> Ca</a:t>
            </a:r>
            <a:r>
              <a:rPr lang="sk-SK" smtClean="0"/>
              <a:t>s</a:t>
            </a:r>
            <a:r>
              <a:rPr lang="it-IT" smtClean="0"/>
              <a:t>soviensis ab anno</a:t>
            </a:r>
            <a:r>
              <a:rPr lang="sk-SK" smtClean="0"/>
              <a:t> 1657</a:t>
            </a:r>
            <a:endParaRPr lang="sk-SK" dirty="0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DBD51-2920-45BD-AE74-895D32525D9A}" type="slidenum">
              <a:rPr lang="sk-SK" smtClean="0"/>
              <a:pPr/>
              <a:t>9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6746906"/>
      </p:ext>
    </p:extLst>
  </p:cSld>
  <p:clrMapOvr>
    <a:masterClrMapping/>
  </p:clrMapOvr>
</p:sld>
</file>

<file path=ppt/theme/theme1.xml><?xml version="1.0" encoding="utf-8"?>
<a:theme xmlns:a="http://schemas.openxmlformats.org/drawingml/2006/main" name="UPJS">
  <a:themeElements>
    <a:clrScheme name="rektorat">
      <a:dk1>
        <a:srgbClr val="000000"/>
      </a:dk1>
      <a:lt1>
        <a:srgbClr val="CC863C"/>
      </a:lt1>
      <a:dk2>
        <a:srgbClr val="FFFFFF"/>
      </a:dk2>
      <a:lt2>
        <a:srgbClr val="A5A5A5"/>
      </a:lt2>
      <a:accent1>
        <a:srgbClr val="FFFFFF"/>
      </a:accent1>
      <a:accent2>
        <a:srgbClr val="CC863C"/>
      </a:accent2>
      <a:accent3>
        <a:srgbClr val="CC863C"/>
      </a:accent3>
      <a:accent4>
        <a:srgbClr val="CC863C"/>
      </a:accent4>
      <a:accent5>
        <a:srgbClr val="CC863C"/>
      </a:accent5>
      <a:accent6>
        <a:srgbClr val="CC863C"/>
      </a:accent6>
      <a:hlink>
        <a:srgbClr val="CC863C"/>
      </a:hlink>
      <a:folHlink>
        <a:srgbClr val="CC863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ktorat">
        <a:dk1>
          <a:srgbClr val="000000"/>
        </a:dk1>
        <a:lt1>
          <a:srgbClr val="CC863C"/>
        </a:lt1>
        <a:dk2>
          <a:srgbClr val="FFFFFF"/>
        </a:dk2>
        <a:lt2>
          <a:srgbClr val="A5A5A5"/>
        </a:lt2>
        <a:accent1>
          <a:srgbClr val="FFFFFF"/>
        </a:accent1>
        <a:accent2>
          <a:srgbClr val="CC863C"/>
        </a:accent2>
        <a:accent3>
          <a:srgbClr val="CC863C"/>
        </a:accent3>
        <a:accent4>
          <a:srgbClr val="CC863C"/>
        </a:accent4>
        <a:accent5>
          <a:srgbClr val="CC863C"/>
        </a:accent5>
        <a:accent6>
          <a:srgbClr val="CC863C"/>
        </a:accent6>
        <a:hlink>
          <a:srgbClr val="CC863C"/>
        </a:hlink>
        <a:folHlink>
          <a:srgbClr val="CC863C"/>
        </a:folHlink>
      </a:clrScheme>
    </a:extraClrScheme>
    <a:extraClrScheme>
      <a:clrScheme name="PriF">
        <a:dk1>
          <a:srgbClr val="000000"/>
        </a:dk1>
        <a:lt1>
          <a:srgbClr val="00823A"/>
        </a:lt1>
        <a:dk2>
          <a:srgbClr val="FFFFFF"/>
        </a:dk2>
        <a:lt2>
          <a:srgbClr val="A5A5A5"/>
        </a:lt2>
        <a:accent1>
          <a:srgbClr val="FFFFFF"/>
        </a:accent1>
        <a:accent2>
          <a:srgbClr val="00823A"/>
        </a:accent2>
        <a:accent3>
          <a:srgbClr val="00823A"/>
        </a:accent3>
        <a:accent4>
          <a:srgbClr val="00823A"/>
        </a:accent4>
        <a:accent5>
          <a:srgbClr val="00823A"/>
        </a:accent5>
        <a:accent6>
          <a:srgbClr val="00823A"/>
        </a:accent6>
        <a:hlink>
          <a:srgbClr val="00823A"/>
        </a:hlink>
        <a:folHlink>
          <a:srgbClr val="00823A"/>
        </a:folHlink>
      </a:clrScheme>
    </a:extraClrScheme>
    <a:extraClrScheme>
      <a:clrScheme name="FF">
        <a:dk1>
          <a:srgbClr val="1D1B1B"/>
        </a:dk1>
        <a:lt1>
          <a:srgbClr val="FFC000"/>
        </a:lt1>
        <a:dk2>
          <a:srgbClr val="FFFFFF"/>
        </a:dk2>
        <a:lt2>
          <a:srgbClr val="A5A5A5"/>
        </a:lt2>
        <a:accent1>
          <a:srgbClr val="1D1B1B"/>
        </a:accent1>
        <a:accent2>
          <a:srgbClr val="FFC000"/>
        </a:accent2>
        <a:accent3>
          <a:srgbClr val="FFC000"/>
        </a:accent3>
        <a:accent4>
          <a:srgbClr val="FFC000"/>
        </a:accent4>
        <a:accent5>
          <a:srgbClr val="FFC000"/>
        </a:accent5>
        <a:accent6>
          <a:srgbClr val="FFC000"/>
        </a:accent6>
        <a:hlink>
          <a:srgbClr val="FFC000"/>
        </a:hlink>
        <a:folHlink>
          <a:srgbClr val="FFC000"/>
        </a:folHlink>
      </a:clrScheme>
    </a:extraClrScheme>
    <a:extraClrScheme>
      <a:clrScheme name="PF">
        <a:dk1>
          <a:srgbClr val="000000"/>
        </a:dk1>
        <a:lt1>
          <a:srgbClr val="822B7C"/>
        </a:lt1>
        <a:dk2>
          <a:srgbClr val="FFFFFF"/>
        </a:dk2>
        <a:lt2>
          <a:srgbClr val="A5A5A5"/>
        </a:lt2>
        <a:accent1>
          <a:srgbClr val="FFFFFF"/>
        </a:accent1>
        <a:accent2>
          <a:srgbClr val="822B7C"/>
        </a:accent2>
        <a:accent3>
          <a:srgbClr val="822B7C"/>
        </a:accent3>
        <a:accent4>
          <a:srgbClr val="822B7C"/>
        </a:accent4>
        <a:accent5>
          <a:srgbClr val="822B7C"/>
        </a:accent5>
        <a:accent6>
          <a:srgbClr val="822B7C"/>
        </a:accent6>
        <a:hlink>
          <a:srgbClr val="822B7C"/>
        </a:hlink>
        <a:folHlink>
          <a:srgbClr val="822B7C"/>
        </a:folHlink>
      </a:clrScheme>
    </a:extraClrScheme>
    <a:extraClrScheme>
      <a:clrScheme name="LF">
        <a:dk1>
          <a:srgbClr val="000000"/>
        </a:dk1>
        <a:lt1>
          <a:srgbClr val="C82532"/>
        </a:lt1>
        <a:dk2>
          <a:srgbClr val="FFFFFF"/>
        </a:dk2>
        <a:lt2>
          <a:srgbClr val="A5A5A5"/>
        </a:lt2>
        <a:accent1>
          <a:srgbClr val="FFFFFF"/>
        </a:accent1>
        <a:accent2>
          <a:srgbClr val="C82532"/>
        </a:accent2>
        <a:accent3>
          <a:srgbClr val="C82532"/>
        </a:accent3>
        <a:accent4>
          <a:srgbClr val="C82532"/>
        </a:accent4>
        <a:accent5>
          <a:srgbClr val="C82532"/>
        </a:accent5>
        <a:accent6>
          <a:srgbClr val="C82532"/>
        </a:accent6>
        <a:hlink>
          <a:srgbClr val="C82532"/>
        </a:hlink>
        <a:folHlink>
          <a:srgbClr val="C82532"/>
        </a:folHlink>
      </a:clrScheme>
    </a:extraClrScheme>
    <a:extraClrScheme>
      <a:clrScheme name="FVS">
        <a:dk1>
          <a:srgbClr val="000000"/>
        </a:dk1>
        <a:lt1>
          <a:srgbClr val="0083CA"/>
        </a:lt1>
        <a:dk2>
          <a:srgbClr val="FFFFFF"/>
        </a:dk2>
        <a:lt2>
          <a:srgbClr val="A5A5A5"/>
        </a:lt2>
        <a:accent1>
          <a:srgbClr val="FFFFFF"/>
        </a:accent1>
        <a:accent2>
          <a:srgbClr val="0083CA"/>
        </a:accent2>
        <a:accent3>
          <a:srgbClr val="0083CA"/>
        </a:accent3>
        <a:accent4>
          <a:srgbClr val="0083CA"/>
        </a:accent4>
        <a:accent5>
          <a:srgbClr val="0083CA"/>
        </a:accent5>
        <a:accent6>
          <a:srgbClr val="0083CA"/>
        </a:accent6>
        <a:hlink>
          <a:srgbClr val="0083CA"/>
        </a:hlink>
        <a:folHlink>
          <a:srgbClr val="0083CA"/>
        </a:folHlink>
      </a:clrScheme>
    </a:extraClrScheme>
  </a:extraClrSchemeLst>
  <a:extLst>
    <a:ext uri="{05A4C25C-085E-4340-85A3-A5531E510DB2}">
      <thm15:themeFamily xmlns:thm15="http://schemas.microsoft.com/office/thememl/2012/main" name="UPJS" id="{F46C47A3-F526-46F9-898F-986627EF9341}" vid="{8DDC23CA-6236-430F-9646-F71760D5EED0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UPJS (2)</Template>
  <TotalTime>488</TotalTime>
  <Words>473</Words>
  <Application>Microsoft Office PowerPoint</Application>
  <PresentationFormat>Širokouhlá</PresentationFormat>
  <Paragraphs>82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Century Gothic</vt:lpstr>
      <vt:lpstr>UPJS</vt:lpstr>
      <vt:lpstr>Prezentácia programu PowerPoint</vt:lpstr>
      <vt:lpstr>Research background</vt:lpstr>
      <vt:lpstr>Sufficiency of current shared-tax system?</vt:lpstr>
      <vt:lpstr>stability &amp; foreseeability?</vt:lpstr>
      <vt:lpstr>Overal situation</vt:lpstr>
      <vt:lpstr>Prezentácia programu PowerPoint</vt:lpstr>
      <vt:lpstr>Prezentácia programu PowerPoint</vt:lpstr>
      <vt:lpstr>Prezentácia programu PowerPoint</vt:lpstr>
      <vt:lpstr>Partial conclusions – stability &amp; foreseeability</vt:lpstr>
      <vt:lpstr>Our neighbours´ solutions </vt:lpstr>
      <vt:lpstr>To conclude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kristina.basova</dc:creator>
  <cp:lastModifiedBy>vartasova</cp:lastModifiedBy>
  <cp:revision>44</cp:revision>
  <dcterms:created xsi:type="dcterms:W3CDTF">2020-06-08T09:55:03Z</dcterms:created>
  <dcterms:modified xsi:type="dcterms:W3CDTF">2024-03-16T21:47:06Z</dcterms:modified>
</cp:coreProperties>
</file>